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7" r:id="rId4"/>
    <p:sldId id="276" r:id="rId5"/>
    <p:sldId id="273" r:id="rId6"/>
    <p:sldId id="275" r:id="rId7"/>
    <p:sldId id="274" r:id="rId8"/>
    <p:sldId id="258" r:id="rId9"/>
    <p:sldId id="259" r:id="rId10"/>
    <p:sldId id="260" r:id="rId11"/>
    <p:sldId id="261" r:id="rId12"/>
    <p:sldId id="266" r:id="rId13"/>
    <p:sldId id="265" r:id="rId14"/>
    <p:sldId id="267" r:id="rId15"/>
    <p:sldId id="262" r:id="rId16"/>
    <p:sldId id="264" r:id="rId17"/>
    <p:sldId id="263" r:id="rId18"/>
    <p:sldId id="26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85D3"/>
    <a:srgbClr val="EDEBEC"/>
    <a:srgbClr val="F9F9F9"/>
    <a:srgbClr val="737780"/>
    <a:srgbClr val="827E72"/>
    <a:srgbClr val="F6F5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3CF461-C963-4504-B2CD-4D8CBF937388}" v="30" dt="2025-09-11T15:57:26.2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cott Muster" userId="2b2f5d508c8d9a40" providerId="LiveId" clId="{8EAADD56-1397-4BDC-8D5E-668DF76C5ADF}"/>
    <pc:docChg chg="undo custSel addSld delSld modSld">
      <pc:chgData name="Scott Muster" userId="2b2f5d508c8d9a40" providerId="LiveId" clId="{8EAADD56-1397-4BDC-8D5E-668DF76C5ADF}" dt="2025-09-11T15:57:26.273" v="579" actId="1076"/>
      <pc:docMkLst>
        <pc:docMk/>
      </pc:docMkLst>
      <pc:sldChg chg="modSp mod">
        <pc:chgData name="Scott Muster" userId="2b2f5d508c8d9a40" providerId="LiveId" clId="{8EAADD56-1397-4BDC-8D5E-668DF76C5ADF}" dt="2025-09-02T21:08:14.837" v="380" actId="20577"/>
        <pc:sldMkLst>
          <pc:docMk/>
          <pc:sldMk cId="3884666521" sldId="256"/>
        </pc:sldMkLst>
        <pc:spChg chg="mod">
          <ac:chgData name="Scott Muster" userId="2b2f5d508c8d9a40" providerId="LiveId" clId="{8EAADD56-1397-4BDC-8D5E-668DF76C5ADF}" dt="2025-09-02T21:08:14.837" v="380" actId="20577"/>
          <ac:spMkLst>
            <pc:docMk/>
            <pc:sldMk cId="3884666521" sldId="256"/>
            <ac:spMk id="10" creationId="{5018EADE-6B50-4F01-8988-454547DEB74F}"/>
          </ac:spMkLst>
        </pc:spChg>
      </pc:sldChg>
      <pc:sldChg chg="addSp delSp modSp mod">
        <pc:chgData name="Scott Muster" userId="2b2f5d508c8d9a40" providerId="LiveId" clId="{8EAADD56-1397-4BDC-8D5E-668DF76C5ADF}" dt="2025-09-02T19:49:29.766" v="56" actId="1076"/>
        <pc:sldMkLst>
          <pc:docMk/>
          <pc:sldMk cId="3236819200" sldId="257"/>
        </pc:sldMkLst>
        <pc:spChg chg="mod">
          <ac:chgData name="Scott Muster" userId="2b2f5d508c8d9a40" providerId="LiveId" clId="{8EAADD56-1397-4BDC-8D5E-668DF76C5ADF}" dt="2025-09-02T19:49:29.766" v="56" actId="1076"/>
          <ac:spMkLst>
            <pc:docMk/>
            <pc:sldMk cId="3236819200" sldId="257"/>
            <ac:spMk id="7" creationId="{9AD569F7-4403-4095-AD01-10FA68699920}"/>
          </ac:spMkLst>
        </pc:spChg>
        <pc:picChg chg="mod">
          <ac:chgData name="Scott Muster" userId="2b2f5d508c8d9a40" providerId="LiveId" clId="{8EAADD56-1397-4BDC-8D5E-668DF76C5ADF}" dt="2025-09-02T19:48:23.017" v="49" actId="1076"/>
          <ac:picMkLst>
            <pc:docMk/>
            <pc:sldMk cId="3236819200" sldId="257"/>
            <ac:picMk id="15" creationId="{4C599660-E141-0FC1-2024-6A4D16899299}"/>
          </ac:picMkLst>
        </pc:picChg>
      </pc:sldChg>
      <pc:sldChg chg="addSp delSp modSp mod">
        <pc:chgData name="Scott Muster" userId="2b2f5d508c8d9a40" providerId="LiveId" clId="{8EAADD56-1397-4BDC-8D5E-668DF76C5ADF}" dt="2025-09-03T15:03:52.299" v="512" actId="1440"/>
        <pc:sldMkLst>
          <pc:docMk/>
          <pc:sldMk cId="3284151860" sldId="258"/>
        </pc:sldMkLst>
        <pc:spChg chg="mod">
          <ac:chgData name="Scott Muster" userId="2b2f5d508c8d9a40" providerId="LiveId" clId="{8EAADD56-1397-4BDC-8D5E-668DF76C5ADF}" dt="2025-09-03T14:20:06.664" v="482" actId="1076"/>
          <ac:spMkLst>
            <pc:docMk/>
            <pc:sldMk cId="3284151860" sldId="258"/>
            <ac:spMk id="8" creationId="{6BD42D83-5AB5-48CA-9E35-C6F1B8442558}"/>
          </ac:spMkLst>
        </pc:spChg>
        <pc:spChg chg="mod">
          <ac:chgData name="Scott Muster" userId="2b2f5d508c8d9a40" providerId="LiveId" clId="{8EAADD56-1397-4BDC-8D5E-668DF76C5ADF}" dt="2025-09-02T21:16:27.769" v="392" actId="1076"/>
          <ac:spMkLst>
            <pc:docMk/>
            <pc:sldMk cId="3284151860" sldId="258"/>
            <ac:spMk id="9" creationId="{0DE16C74-BD09-47BA-AA51-9CDE55E55208}"/>
          </ac:spMkLst>
        </pc:spChg>
        <pc:picChg chg="mod">
          <ac:chgData name="Scott Muster" userId="2b2f5d508c8d9a40" providerId="LiveId" clId="{8EAADD56-1397-4BDC-8D5E-668DF76C5ADF}" dt="2025-09-03T14:20:28.485" v="494" actId="1038"/>
          <ac:picMkLst>
            <pc:docMk/>
            <pc:sldMk cId="3284151860" sldId="258"/>
            <ac:picMk id="4" creationId="{38296255-0422-46C7-AB90-9D9CE72CFD73}"/>
          </ac:picMkLst>
        </pc:picChg>
        <pc:picChg chg="mod">
          <ac:chgData name="Scott Muster" userId="2b2f5d508c8d9a40" providerId="LiveId" clId="{8EAADD56-1397-4BDC-8D5E-668DF76C5ADF}" dt="2025-09-03T14:20:28.485" v="494" actId="1038"/>
          <ac:picMkLst>
            <pc:docMk/>
            <pc:sldMk cId="3284151860" sldId="258"/>
            <ac:picMk id="6" creationId="{CF77EA6A-3A9C-4FE9-B5CE-AB3CE97F05D5}"/>
          </ac:picMkLst>
        </pc:picChg>
        <pc:picChg chg="mod">
          <ac:chgData name="Scott Muster" userId="2b2f5d508c8d9a40" providerId="LiveId" clId="{8EAADD56-1397-4BDC-8D5E-668DF76C5ADF}" dt="2025-09-03T14:20:28.485" v="494" actId="1038"/>
          <ac:picMkLst>
            <pc:docMk/>
            <pc:sldMk cId="3284151860" sldId="258"/>
            <ac:picMk id="7" creationId="{E48CE8ED-7E1C-4F18-AFED-8F6992BD1E66}"/>
          </ac:picMkLst>
        </pc:picChg>
        <pc:picChg chg="mod">
          <ac:chgData name="Scott Muster" userId="2b2f5d508c8d9a40" providerId="LiveId" clId="{8EAADD56-1397-4BDC-8D5E-668DF76C5ADF}" dt="2025-09-02T21:15:52.922" v="386" actId="1076"/>
          <ac:picMkLst>
            <pc:docMk/>
            <pc:sldMk cId="3284151860" sldId="258"/>
            <ac:picMk id="10" creationId="{EE8BEC52-7F9E-4B89-B237-D257D94787E7}"/>
          </ac:picMkLst>
        </pc:picChg>
        <pc:picChg chg="mod">
          <ac:chgData name="Scott Muster" userId="2b2f5d508c8d9a40" providerId="LiveId" clId="{8EAADD56-1397-4BDC-8D5E-668DF76C5ADF}" dt="2025-09-02T21:16:10.935" v="390" actId="1076"/>
          <ac:picMkLst>
            <pc:docMk/>
            <pc:sldMk cId="3284151860" sldId="258"/>
            <ac:picMk id="11" creationId="{40AC5ADF-71B7-F157-E500-647DFAEAB0AF}"/>
          </ac:picMkLst>
        </pc:picChg>
        <pc:picChg chg="add mod">
          <ac:chgData name="Scott Muster" userId="2b2f5d508c8d9a40" providerId="LiveId" clId="{8EAADD56-1397-4BDC-8D5E-668DF76C5ADF}" dt="2025-09-03T15:03:52.299" v="512" actId="1440"/>
          <ac:picMkLst>
            <pc:docMk/>
            <pc:sldMk cId="3284151860" sldId="258"/>
            <ac:picMk id="12" creationId="{C9501CDD-7E82-A911-A5CC-81C1973A663A}"/>
          </ac:picMkLst>
        </pc:picChg>
      </pc:sldChg>
      <pc:sldChg chg="addSp delSp modSp mod">
        <pc:chgData name="Scott Muster" userId="2b2f5d508c8d9a40" providerId="LiveId" clId="{8EAADD56-1397-4BDC-8D5E-668DF76C5ADF}" dt="2025-09-03T15:04:15.586" v="513" actId="1440"/>
        <pc:sldMkLst>
          <pc:docMk/>
          <pc:sldMk cId="3807110495" sldId="259"/>
        </pc:sldMkLst>
        <pc:spChg chg="mod">
          <ac:chgData name="Scott Muster" userId="2b2f5d508c8d9a40" providerId="LiveId" clId="{8EAADD56-1397-4BDC-8D5E-668DF76C5ADF}" dt="2025-09-02T21:29:19.686" v="417" actId="6549"/>
          <ac:spMkLst>
            <pc:docMk/>
            <pc:sldMk cId="3807110495" sldId="259"/>
            <ac:spMk id="4" creationId="{1F1665EE-B1C8-4589-A6D5-C51807054971}"/>
          </ac:spMkLst>
        </pc:spChg>
        <pc:spChg chg="add mod">
          <ac:chgData name="Scott Muster" userId="2b2f5d508c8d9a40" providerId="LiveId" clId="{8EAADD56-1397-4BDC-8D5E-668DF76C5ADF}" dt="2025-09-02T21:26:35.217" v="412" actId="255"/>
          <ac:spMkLst>
            <pc:docMk/>
            <pc:sldMk cId="3807110495" sldId="259"/>
            <ac:spMk id="16" creationId="{8E1B3438-B915-D14B-A226-62187B99F9BD}"/>
          </ac:spMkLst>
        </pc:spChg>
        <pc:spChg chg="add mod">
          <ac:chgData name="Scott Muster" userId="2b2f5d508c8d9a40" providerId="LiveId" clId="{8EAADD56-1397-4BDC-8D5E-668DF76C5ADF}" dt="2025-09-02T21:35:50.555" v="438" actId="14100"/>
          <ac:spMkLst>
            <pc:docMk/>
            <pc:sldMk cId="3807110495" sldId="259"/>
            <ac:spMk id="23" creationId="{9F4F981E-42F8-5D3C-9ED6-E8C31F5F5032}"/>
          </ac:spMkLst>
        </pc:spChg>
        <pc:picChg chg="mod">
          <ac:chgData name="Scott Muster" userId="2b2f5d508c8d9a40" providerId="LiveId" clId="{8EAADD56-1397-4BDC-8D5E-668DF76C5ADF}" dt="2025-09-02T21:31:43.811" v="426" actId="14100"/>
          <ac:picMkLst>
            <pc:docMk/>
            <pc:sldMk cId="3807110495" sldId="259"/>
            <ac:picMk id="5" creationId="{20403138-F2E0-18CA-1D52-5A23F341BD02}"/>
          </ac:picMkLst>
        </pc:picChg>
        <pc:picChg chg="add mod">
          <ac:chgData name="Scott Muster" userId="2b2f5d508c8d9a40" providerId="LiveId" clId="{8EAADD56-1397-4BDC-8D5E-668DF76C5ADF}" dt="2025-09-02T21:36:14.386" v="439" actId="1440"/>
          <ac:picMkLst>
            <pc:docMk/>
            <pc:sldMk cId="3807110495" sldId="259"/>
            <ac:picMk id="6" creationId="{6BA6718A-89F0-E695-8913-BC48D8C9F4C5}"/>
          </ac:picMkLst>
        </pc:picChg>
        <pc:picChg chg="mod">
          <ac:chgData name="Scott Muster" userId="2b2f5d508c8d9a40" providerId="LiveId" clId="{8EAADD56-1397-4BDC-8D5E-668DF76C5ADF}" dt="2025-09-02T21:25:55.801" v="406" actId="1076"/>
          <ac:picMkLst>
            <pc:docMk/>
            <pc:sldMk cId="3807110495" sldId="259"/>
            <ac:picMk id="9" creationId="{C0A772E0-DF31-470F-8698-4B9A62D7EEB0}"/>
          </ac:picMkLst>
        </pc:picChg>
        <pc:picChg chg="mod">
          <ac:chgData name="Scott Muster" userId="2b2f5d508c8d9a40" providerId="LiveId" clId="{8EAADD56-1397-4BDC-8D5E-668DF76C5ADF}" dt="2025-09-02T21:31:27.358" v="424" actId="14100"/>
          <ac:picMkLst>
            <pc:docMk/>
            <pc:sldMk cId="3807110495" sldId="259"/>
            <ac:picMk id="12" creationId="{9232A464-47AA-91AB-5DEA-18CDC6DB6553}"/>
          </ac:picMkLst>
        </pc:picChg>
        <pc:picChg chg="add mod">
          <ac:chgData name="Scott Muster" userId="2b2f5d508c8d9a40" providerId="LiveId" clId="{8EAADD56-1397-4BDC-8D5E-668DF76C5ADF}" dt="2025-09-02T21:36:14.386" v="439" actId="1440"/>
          <ac:picMkLst>
            <pc:docMk/>
            <pc:sldMk cId="3807110495" sldId="259"/>
            <ac:picMk id="14" creationId="{88385A61-42A3-591A-31D7-1895A4C7DBA6}"/>
          </ac:picMkLst>
        </pc:picChg>
        <pc:picChg chg="add mod">
          <ac:chgData name="Scott Muster" userId="2b2f5d508c8d9a40" providerId="LiveId" clId="{8EAADD56-1397-4BDC-8D5E-668DF76C5ADF}" dt="2025-09-02T21:36:14.386" v="439" actId="1440"/>
          <ac:picMkLst>
            <pc:docMk/>
            <pc:sldMk cId="3807110495" sldId="259"/>
            <ac:picMk id="21" creationId="{15B43BFF-1A79-A6B5-AB19-F1684B72EF4F}"/>
          </ac:picMkLst>
        </pc:picChg>
        <pc:picChg chg="add mod modCrop">
          <ac:chgData name="Scott Muster" userId="2b2f5d508c8d9a40" providerId="LiveId" clId="{8EAADD56-1397-4BDC-8D5E-668DF76C5ADF}" dt="2025-09-03T15:04:15.586" v="513" actId="1440"/>
          <ac:picMkLst>
            <pc:docMk/>
            <pc:sldMk cId="3807110495" sldId="259"/>
            <ac:picMk id="25" creationId="{BE73723E-A409-548F-AEB3-B65E20CC5F68}"/>
          </ac:picMkLst>
        </pc:picChg>
      </pc:sldChg>
      <pc:sldChg chg="delSp modSp mod">
        <pc:chgData name="Scott Muster" userId="2b2f5d508c8d9a40" providerId="LiveId" clId="{8EAADD56-1397-4BDC-8D5E-668DF76C5ADF}" dt="2025-09-11T15:57:26.273" v="579" actId="1076"/>
        <pc:sldMkLst>
          <pc:docMk/>
          <pc:sldMk cId="2996501425" sldId="260"/>
        </pc:sldMkLst>
        <pc:spChg chg="mod">
          <ac:chgData name="Scott Muster" userId="2b2f5d508c8d9a40" providerId="LiveId" clId="{8EAADD56-1397-4BDC-8D5E-668DF76C5ADF}" dt="2025-09-02T21:43:05.213" v="451" actId="1076"/>
          <ac:spMkLst>
            <pc:docMk/>
            <pc:sldMk cId="2996501425" sldId="260"/>
            <ac:spMk id="4" creationId="{1F1665EE-B1C8-4589-A6D5-C51807054971}"/>
          </ac:spMkLst>
        </pc:spChg>
        <pc:spChg chg="mod">
          <ac:chgData name="Scott Muster" userId="2b2f5d508c8d9a40" providerId="LiveId" clId="{8EAADD56-1397-4BDC-8D5E-668DF76C5ADF}" dt="2025-09-03T14:22:29.515" v="509" actId="20577"/>
          <ac:spMkLst>
            <pc:docMk/>
            <pc:sldMk cId="2996501425" sldId="260"/>
            <ac:spMk id="7" creationId="{9AD569F7-4403-4095-AD01-10FA68699920}"/>
          </ac:spMkLst>
        </pc:spChg>
        <pc:picChg chg="mod">
          <ac:chgData name="Scott Muster" userId="2b2f5d508c8d9a40" providerId="LiveId" clId="{8EAADD56-1397-4BDC-8D5E-668DF76C5ADF}" dt="2025-09-02T19:58:50.703" v="90" actId="14100"/>
          <ac:picMkLst>
            <pc:docMk/>
            <pc:sldMk cId="2996501425" sldId="260"/>
            <ac:picMk id="3" creationId="{90E2DD4A-7F2F-4014-AD60-ABC14B09F3E0}"/>
          </ac:picMkLst>
        </pc:picChg>
        <pc:picChg chg="mod">
          <ac:chgData name="Scott Muster" userId="2b2f5d508c8d9a40" providerId="LiveId" clId="{8EAADD56-1397-4BDC-8D5E-668DF76C5ADF}" dt="2025-09-11T15:56:38.468" v="572" actId="14100"/>
          <ac:picMkLst>
            <pc:docMk/>
            <pc:sldMk cId="2996501425" sldId="260"/>
            <ac:picMk id="12" creationId="{19FE1F58-3D04-4014-A8C3-063FC3C52031}"/>
          </ac:picMkLst>
        </pc:picChg>
        <pc:picChg chg="mod">
          <ac:chgData name="Scott Muster" userId="2b2f5d508c8d9a40" providerId="LiveId" clId="{8EAADD56-1397-4BDC-8D5E-668DF76C5ADF}" dt="2025-09-11T15:57:07.781" v="576" actId="14100"/>
          <ac:picMkLst>
            <pc:docMk/>
            <pc:sldMk cId="2996501425" sldId="260"/>
            <ac:picMk id="14" creationId="{B5A3B8CB-F974-41AE-B05A-EF2053E5E033}"/>
          </ac:picMkLst>
        </pc:picChg>
        <pc:picChg chg="mod">
          <ac:chgData name="Scott Muster" userId="2b2f5d508c8d9a40" providerId="LiveId" clId="{8EAADD56-1397-4BDC-8D5E-668DF76C5ADF}" dt="2025-09-11T15:55:43.077" v="564" actId="1076"/>
          <ac:picMkLst>
            <pc:docMk/>
            <pc:sldMk cId="2996501425" sldId="260"/>
            <ac:picMk id="17" creationId="{F2033130-30F0-AEED-17F7-4F17202BB4CE}"/>
          </ac:picMkLst>
        </pc:picChg>
        <pc:picChg chg="mod">
          <ac:chgData name="Scott Muster" userId="2b2f5d508c8d9a40" providerId="LiveId" clId="{8EAADD56-1397-4BDC-8D5E-668DF76C5ADF}" dt="2025-09-11T15:57:26.273" v="579" actId="1076"/>
          <ac:picMkLst>
            <pc:docMk/>
            <pc:sldMk cId="2996501425" sldId="260"/>
            <ac:picMk id="19" creationId="{F0F28660-143B-D76E-58CD-122247EC4FDD}"/>
          </ac:picMkLst>
        </pc:picChg>
        <pc:picChg chg="mod">
          <ac:chgData name="Scott Muster" userId="2b2f5d508c8d9a40" providerId="LiveId" clId="{8EAADD56-1397-4BDC-8D5E-668DF76C5ADF}" dt="2025-09-11T15:56:05.920" v="568" actId="1076"/>
          <ac:picMkLst>
            <pc:docMk/>
            <pc:sldMk cId="2996501425" sldId="260"/>
            <ac:picMk id="23" creationId="{656C08CC-CA77-4C57-13AB-B69D7DCFB69D}"/>
          </ac:picMkLst>
        </pc:picChg>
      </pc:sldChg>
      <pc:sldChg chg="addSp delSp modSp mod">
        <pc:chgData name="Scott Muster" userId="2b2f5d508c8d9a40" providerId="LiveId" clId="{8EAADD56-1397-4BDC-8D5E-668DF76C5ADF}" dt="2025-09-03T15:10:39.357" v="559" actId="1076"/>
        <pc:sldMkLst>
          <pc:docMk/>
          <pc:sldMk cId="941174640" sldId="261"/>
        </pc:sldMkLst>
        <pc:spChg chg="mod">
          <ac:chgData name="Scott Muster" userId="2b2f5d508c8d9a40" providerId="LiveId" clId="{8EAADD56-1397-4BDC-8D5E-668DF76C5ADF}" dt="2025-09-03T14:23:30.730" v="511" actId="1076"/>
          <ac:spMkLst>
            <pc:docMk/>
            <pc:sldMk cId="941174640" sldId="261"/>
            <ac:spMk id="7" creationId="{9AD569F7-4403-4095-AD01-10FA68699920}"/>
          </ac:spMkLst>
        </pc:spChg>
        <pc:spChg chg="add mod">
          <ac:chgData name="Scott Muster" userId="2b2f5d508c8d9a40" providerId="LiveId" clId="{8EAADD56-1397-4BDC-8D5E-668DF76C5ADF}" dt="2025-09-03T15:10:13.804" v="558" actId="14838"/>
          <ac:spMkLst>
            <pc:docMk/>
            <pc:sldMk cId="941174640" sldId="261"/>
            <ac:spMk id="8" creationId="{E0BA0779-2686-9B63-9373-0EA563343686}"/>
          </ac:spMkLst>
        </pc:spChg>
        <pc:spChg chg="mod">
          <ac:chgData name="Scott Muster" userId="2b2f5d508c8d9a40" providerId="LiveId" clId="{8EAADD56-1397-4BDC-8D5E-668DF76C5ADF}" dt="2025-09-02T20:34:19.093" v="221" actId="1076"/>
          <ac:spMkLst>
            <pc:docMk/>
            <pc:sldMk cId="941174640" sldId="261"/>
            <ac:spMk id="15" creationId="{159D4752-6C41-44DA-AEC8-B24D44C86E4B}"/>
          </ac:spMkLst>
        </pc:spChg>
        <pc:spChg chg="add mod">
          <ac:chgData name="Scott Muster" userId="2b2f5d508c8d9a40" providerId="LiveId" clId="{8EAADD56-1397-4BDC-8D5E-668DF76C5ADF}" dt="2025-09-02T20:44:10.193" v="290" actId="1076"/>
          <ac:spMkLst>
            <pc:docMk/>
            <pc:sldMk cId="941174640" sldId="261"/>
            <ac:spMk id="26" creationId="{BFB7BF73-16C8-FB10-5EA4-BF1787111873}"/>
          </ac:spMkLst>
        </pc:spChg>
        <pc:picChg chg="mod">
          <ac:chgData name="Scott Muster" userId="2b2f5d508c8d9a40" providerId="LiveId" clId="{8EAADD56-1397-4BDC-8D5E-668DF76C5ADF}" dt="2025-09-02T20:08:21.239" v="116" actId="14100"/>
          <ac:picMkLst>
            <pc:docMk/>
            <pc:sldMk cId="941174640" sldId="261"/>
            <ac:picMk id="5" creationId="{7E4F2D21-B198-425D-8AA8-6181735D6F96}"/>
          </ac:picMkLst>
        </pc:picChg>
        <pc:picChg chg="mod">
          <ac:chgData name="Scott Muster" userId="2b2f5d508c8d9a40" providerId="LiveId" clId="{8EAADD56-1397-4BDC-8D5E-668DF76C5ADF}" dt="2025-09-02T20:15:55.427" v="147" actId="14100"/>
          <ac:picMkLst>
            <pc:docMk/>
            <pc:sldMk cId="941174640" sldId="261"/>
            <ac:picMk id="6" creationId="{13684926-1599-412D-B5DB-9EA6BCD31308}"/>
          </ac:picMkLst>
        </pc:picChg>
        <pc:picChg chg="mod">
          <ac:chgData name="Scott Muster" userId="2b2f5d508c8d9a40" providerId="LiveId" clId="{8EAADD56-1397-4BDC-8D5E-668DF76C5ADF}" dt="2025-09-02T20:08:28.012" v="117" actId="1076"/>
          <ac:picMkLst>
            <pc:docMk/>
            <pc:sldMk cId="941174640" sldId="261"/>
            <ac:picMk id="13" creationId="{F8874B67-5C79-440A-8986-BFD31503DAE1}"/>
          </ac:picMkLst>
        </pc:picChg>
        <pc:picChg chg="add mod">
          <ac:chgData name="Scott Muster" userId="2b2f5d508c8d9a40" providerId="LiveId" clId="{8EAADD56-1397-4BDC-8D5E-668DF76C5ADF}" dt="2025-09-02T20:30:49.917" v="214" actId="1440"/>
          <ac:picMkLst>
            <pc:docMk/>
            <pc:sldMk cId="941174640" sldId="261"/>
            <ac:picMk id="14" creationId="{C31E1956-6A72-1BCA-9A21-F308202CC709}"/>
          </ac:picMkLst>
        </pc:picChg>
        <pc:picChg chg="add mod">
          <ac:chgData name="Scott Muster" userId="2b2f5d508c8d9a40" providerId="LiveId" clId="{8EAADD56-1397-4BDC-8D5E-668DF76C5ADF}" dt="2025-09-02T20:30:49.917" v="214" actId="1440"/>
          <ac:picMkLst>
            <pc:docMk/>
            <pc:sldMk cId="941174640" sldId="261"/>
            <ac:picMk id="17" creationId="{BFAE67A0-A2EE-D90F-A7A8-45079D12D54B}"/>
          </ac:picMkLst>
        </pc:picChg>
        <pc:picChg chg="add mod">
          <ac:chgData name="Scott Muster" userId="2b2f5d508c8d9a40" providerId="LiveId" clId="{8EAADD56-1397-4BDC-8D5E-668DF76C5ADF}" dt="2025-09-02T20:34:19.093" v="221" actId="1076"/>
          <ac:picMkLst>
            <pc:docMk/>
            <pc:sldMk cId="941174640" sldId="261"/>
            <ac:picMk id="19" creationId="{A2AAEADC-95E2-25E2-6622-DAC8B494447B}"/>
          </ac:picMkLst>
        </pc:picChg>
        <pc:picChg chg="add mod">
          <ac:chgData name="Scott Muster" userId="2b2f5d508c8d9a40" providerId="LiveId" clId="{8EAADD56-1397-4BDC-8D5E-668DF76C5ADF}" dt="2025-09-03T15:08:16.932" v="547" actId="1440"/>
          <ac:picMkLst>
            <pc:docMk/>
            <pc:sldMk cId="941174640" sldId="261"/>
            <ac:picMk id="21" creationId="{4AD2622C-7FCA-367D-F4F7-C20FC83879D8}"/>
          </ac:picMkLst>
        </pc:picChg>
        <pc:picChg chg="add mod">
          <ac:chgData name="Scott Muster" userId="2b2f5d508c8d9a40" providerId="LiveId" clId="{8EAADD56-1397-4BDC-8D5E-668DF76C5ADF}" dt="2025-09-03T15:08:16.932" v="547" actId="1440"/>
          <ac:picMkLst>
            <pc:docMk/>
            <pc:sldMk cId="941174640" sldId="261"/>
            <ac:picMk id="23" creationId="{AEC0935C-16DD-7C11-E07E-22122146478A}"/>
          </ac:picMkLst>
        </pc:picChg>
        <pc:picChg chg="add mod ord">
          <ac:chgData name="Scott Muster" userId="2b2f5d508c8d9a40" providerId="LiveId" clId="{8EAADD56-1397-4BDC-8D5E-668DF76C5ADF}" dt="2025-09-03T15:10:39.357" v="559" actId="1076"/>
          <ac:picMkLst>
            <pc:docMk/>
            <pc:sldMk cId="941174640" sldId="261"/>
            <ac:picMk id="25" creationId="{FEB84F09-6070-8F00-D690-64D5FB2D4A9B}"/>
          </ac:picMkLst>
        </pc:picChg>
        <pc:picChg chg="add mod">
          <ac:chgData name="Scott Muster" userId="2b2f5d508c8d9a40" providerId="LiveId" clId="{8EAADD56-1397-4BDC-8D5E-668DF76C5ADF}" dt="2025-09-03T15:08:16.932" v="547" actId="1440"/>
          <ac:picMkLst>
            <pc:docMk/>
            <pc:sldMk cId="941174640" sldId="261"/>
            <ac:picMk id="28" creationId="{58148AE7-B462-81B3-B511-0A76C0C78A55}"/>
          </ac:picMkLst>
        </pc:picChg>
      </pc:sldChg>
      <pc:sldChg chg="addSp modSp mod">
        <pc:chgData name="Scott Muster" userId="2b2f5d508c8d9a40" providerId="LiveId" clId="{8EAADD56-1397-4BDC-8D5E-668DF76C5ADF}" dt="2025-09-02T21:04:17.282" v="358" actId="1076"/>
        <pc:sldMkLst>
          <pc:docMk/>
          <pc:sldMk cId="3876004252" sldId="266"/>
        </pc:sldMkLst>
        <pc:spChg chg="mod">
          <ac:chgData name="Scott Muster" userId="2b2f5d508c8d9a40" providerId="LiveId" clId="{8EAADD56-1397-4BDC-8D5E-668DF76C5ADF}" dt="2025-09-02T21:04:17.282" v="358" actId="1076"/>
          <ac:spMkLst>
            <pc:docMk/>
            <pc:sldMk cId="3876004252" sldId="266"/>
            <ac:spMk id="9" creationId="{460F5ABC-7369-42ED-8493-0AAB64DA430F}"/>
          </ac:spMkLst>
        </pc:spChg>
        <pc:picChg chg="mod">
          <ac:chgData name="Scott Muster" userId="2b2f5d508c8d9a40" providerId="LiveId" clId="{8EAADD56-1397-4BDC-8D5E-668DF76C5ADF}" dt="2025-09-02T20:57:22.496" v="345" actId="1076"/>
          <ac:picMkLst>
            <pc:docMk/>
            <pc:sldMk cId="3876004252" sldId="266"/>
            <ac:picMk id="3" creationId="{F8EDB73B-D1AF-4BE2-B74B-F81674D6CDC7}"/>
          </ac:picMkLst>
        </pc:picChg>
        <pc:picChg chg="mod">
          <ac:chgData name="Scott Muster" userId="2b2f5d508c8d9a40" providerId="LiveId" clId="{8EAADD56-1397-4BDC-8D5E-668DF76C5ADF}" dt="2025-09-02T20:57:13.884" v="343" actId="1076"/>
          <ac:picMkLst>
            <pc:docMk/>
            <pc:sldMk cId="3876004252" sldId="266"/>
            <ac:picMk id="6" creationId="{5F77EB7E-8B2B-0265-FE24-744133AD5ED8}"/>
          </ac:picMkLst>
        </pc:picChg>
        <pc:picChg chg="mod">
          <ac:chgData name="Scott Muster" userId="2b2f5d508c8d9a40" providerId="LiveId" clId="{8EAADD56-1397-4BDC-8D5E-668DF76C5ADF}" dt="2025-09-02T20:55:21.095" v="329" actId="1076"/>
          <ac:picMkLst>
            <pc:docMk/>
            <pc:sldMk cId="3876004252" sldId="266"/>
            <ac:picMk id="7" creationId="{4A18A2F1-C6E7-41FA-9C99-A7FDB4B75227}"/>
          </ac:picMkLst>
        </pc:picChg>
        <pc:picChg chg="mod">
          <ac:chgData name="Scott Muster" userId="2b2f5d508c8d9a40" providerId="LiveId" clId="{8EAADD56-1397-4BDC-8D5E-668DF76C5ADF}" dt="2025-09-02T20:55:25.883" v="330" actId="1076"/>
          <ac:picMkLst>
            <pc:docMk/>
            <pc:sldMk cId="3876004252" sldId="266"/>
            <ac:picMk id="8" creationId="{0EC8E4A0-1054-4C03-A7ED-ECD39BC52D49}"/>
          </ac:picMkLst>
        </pc:picChg>
        <pc:picChg chg="mod">
          <ac:chgData name="Scott Muster" userId="2b2f5d508c8d9a40" providerId="LiveId" clId="{8EAADD56-1397-4BDC-8D5E-668DF76C5ADF}" dt="2025-09-02T20:57:19.005" v="344" actId="1076"/>
          <ac:picMkLst>
            <pc:docMk/>
            <pc:sldMk cId="3876004252" sldId="266"/>
            <ac:picMk id="10" creationId="{EAE8DA28-45C6-4A9B-9F69-68566A099992}"/>
          </ac:picMkLst>
        </pc:picChg>
        <pc:picChg chg="add mod">
          <ac:chgData name="Scott Muster" userId="2b2f5d508c8d9a40" providerId="LiveId" clId="{8EAADD56-1397-4BDC-8D5E-668DF76C5ADF}" dt="2025-09-02T20:51:17.584" v="323" actId="14100"/>
          <ac:picMkLst>
            <pc:docMk/>
            <pc:sldMk cId="3876004252" sldId="266"/>
            <ac:picMk id="11" creationId="{BE6CFD75-3525-9DD9-DD53-B41FBF962CAF}"/>
          </ac:picMkLst>
        </pc:picChg>
        <pc:picChg chg="add mod">
          <ac:chgData name="Scott Muster" userId="2b2f5d508c8d9a40" providerId="LiveId" clId="{8EAADD56-1397-4BDC-8D5E-668DF76C5ADF}" dt="2025-09-02T20:54:55.852" v="327" actId="14100"/>
          <ac:picMkLst>
            <pc:docMk/>
            <pc:sldMk cId="3876004252" sldId="266"/>
            <ac:picMk id="13" creationId="{3B90E6BB-66E0-41EC-E493-0E912F7D0890}"/>
          </ac:picMkLst>
        </pc:picChg>
        <pc:picChg chg="add mod">
          <ac:chgData name="Scott Muster" userId="2b2f5d508c8d9a40" providerId="LiveId" clId="{8EAADD56-1397-4BDC-8D5E-668DF76C5ADF}" dt="2025-09-02T21:02:40.712" v="357" actId="14100"/>
          <ac:picMkLst>
            <pc:docMk/>
            <pc:sldMk cId="3876004252" sldId="266"/>
            <ac:picMk id="15" creationId="{8C26B2A5-0BC7-61C1-739C-47694B0A693C}"/>
          </ac:picMkLst>
        </pc:picChg>
      </pc:sldChg>
      <pc:sldChg chg="modSp mod">
        <pc:chgData name="Scott Muster" userId="2b2f5d508c8d9a40" providerId="LiveId" clId="{8EAADD56-1397-4BDC-8D5E-668DF76C5ADF}" dt="2025-09-02T21:45:25.437" v="476" actId="14100"/>
        <pc:sldMkLst>
          <pc:docMk/>
          <pc:sldMk cId="503692754" sldId="268"/>
        </pc:sldMkLst>
        <pc:spChg chg="mod">
          <ac:chgData name="Scott Muster" userId="2b2f5d508c8d9a40" providerId="LiveId" clId="{8EAADD56-1397-4BDC-8D5E-668DF76C5ADF}" dt="2025-09-02T21:45:25.437" v="476" actId="14100"/>
          <ac:spMkLst>
            <pc:docMk/>
            <pc:sldMk cId="503692754" sldId="268"/>
            <ac:spMk id="10" creationId="{5018EADE-6B50-4F01-8988-454547DEB74F}"/>
          </ac:spMkLst>
        </pc:spChg>
      </pc:sldChg>
      <pc:sldChg chg="addSp delSp modSp mod">
        <pc:chgData name="Scott Muster" userId="2b2f5d508c8d9a40" providerId="LiveId" clId="{8EAADD56-1397-4BDC-8D5E-668DF76C5ADF}" dt="2025-09-02T19:57:56.166" v="86" actId="207"/>
        <pc:sldMkLst>
          <pc:docMk/>
          <pc:sldMk cId="2313793860" sldId="269"/>
        </pc:sldMkLst>
        <pc:spChg chg="add mod">
          <ac:chgData name="Scott Muster" userId="2b2f5d508c8d9a40" providerId="LiveId" clId="{8EAADD56-1397-4BDC-8D5E-668DF76C5ADF}" dt="2025-09-02T19:57:56.166" v="86" actId="207"/>
          <ac:spMkLst>
            <pc:docMk/>
            <pc:sldMk cId="2313793860" sldId="269"/>
            <ac:spMk id="4" creationId="{E5F7A5EE-EABF-663A-F80E-ECECC13821D4}"/>
          </ac:spMkLst>
        </pc:spChg>
      </pc:sldChg>
      <pc:sldChg chg="del">
        <pc:chgData name="Scott Muster" userId="2b2f5d508c8d9a40" providerId="LiveId" clId="{8EAADD56-1397-4BDC-8D5E-668DF76C5ADF}" dt="2025-09-02T21:05:04.717" v="359" actId="47"/>
        <pc:sldMkLst>
          <pc:docMk/>
          <pc:sldMk cId="1195800314" sldId="270"/>
        </pc:sldMkLst>
      </pc:sldChg>
      <pc:sldChg chg="modSp mod">
        <pc:chgData name="Scott Muster" userId="2b2f5d508c8d9a40" providerId="LiveId" clId="{8EAADD56-1397-4BDC-8D5E-668DF76C5ADF}" dt="2025-09-02T19:49:05.647" v="53" actId="1076"/>
        <pc:sldMkLst>
          <pc:docMk/>
          <pc:sldMk cId="3663226687" sldId="273"/>
        </pc:sldMkLst>
        <pc:spChg chg="mod">
          <ac:chgData name="Scott Muster" userId="2b2f5d508c8d9a40" providerId="LiveId" clId="{8EAADD56-1397-4BDC-8D5E-668DF76C5ADF}" dt="2025-09-02T19:49:05.647" v="53" actId="1076"/>
          <ac:spMkLst>
            <pc:docMk/>
            <pc:sldMk cId="3663226687" sldId="273"/>
            <ac:spMk id="7" creationId="{C1413159-3CB1-349C-405F-876493C15434}"/>
          </ac:spMkLst>
        </pc:spChg>
        <pc:picChg chg="mod">
          <ac:chgData name="Scott Muster" userId="2b2f5d508c8d9a40" providerId="LiveId" clId="{8EAADD56-1397-4BDC-8D5E-668DF76C5ADF}" dt="2025-09-02T19:48:44.613" v="52" actId="1076"/>
          <ac:picMkLst>
            <pc:docMk/>
            <pc:sldMk cId="3663226687" sldId="273"/>
            <ac:picMk id="9" creationId="{89C660D0-683A-CAA7-F3C3-C91C94226FD3}"/>
          </ac:picMkLst>
        </pc:picChg>
      </pc:sldChg>
      <pc:sldChg chg="addSp delSp modSp mod">
        <pc:chgData name="Scott Muster" userId="2b2f5d508c8d9a40" providerId="LiveId" clId="{8EAADD56-1397-4BDC-8D5E-668DF76C5ADF}" dt="2025-09-02T21:07:32.861" v="365" actId="1440"/>
        <pc:sldMkLst>
          <pc:docMk/>
          <pc:sldMk cId="856187539" sldId="274"/>
        </pc:sldMkLst>
        <pc:spChg chg="mod">
          <ac:chgData name="Scott Muster" userId="2b2f5d508c8d9a40" providerId="LiveId" clId="{8EAADD56-1397-4BDC-8D5E-668DF76C5ADF}" dt="2025-09-02T19:50:45.731" v="65" actId="1076"/>
          <ac:spMkLst>
            <pc:docMk/>
            <pc:sldMk cId="856187539" sldId="274"/>
            <ac:spMk id="7" creationId="{0A7FE109-56B5-15AF-2066-57B6A1BE74E0}"/>
          </ac:spMkLst>
        </pc:spChg>
        <pc:picChg chg="add mod">
          <ac:chgData name="Scott Muster" userId="2b2f5d508c8d9a40" providerId="LiveId" clId="{8EAADD56-1397-4BDC-8D5E-668DF76C5ADF}" dt="2025-09-02T21:07:32.861" v="365" actId="1440"/>
          <ac:picMkLst>
            <pc:docMk/>
            <pc:sldMk cId="856187539" sldId="274"/>
            <ac:picMk id="5" creationId="{B310068F-1CEC-61C3-9435-A4285D7564D7}"/>
          </ac:picMkLst>
        </pc:picChg>
      </pc:sldChg>
      <pc:sldChg chg="modSp mod">
        <pc:chgData name="Scott Muster" userId="2b2f5d508c8d9a40" providerId="LiveId" clId="{8EAADD56-1397-4BDC-8D5E-668DF76C5ADF}" dt="2025-09-02T19:50:13.305" v="61" actId="1076"/>
        <pc:sldMkLst>
          <pc:docMk/>
          <pc:sldMk cId="4073819114" sldId="275"/>
        </pc:sldMkLst>
        <pc:spChg chg="mod">
          <ac:chgData name="Scott Muster" userId="2b2f5d508c8d9a40" providerId="LiveId" clId="{8EAADD56-1397-4BDC-8D5E-668DF76C5ADF}" dt="2025-09-02T19:50:13.305" v="61" actId="1076"/>
          <ac:spMkLst>
            <pc:docMk/>
            <pc:sldMk cId="4073819114" sldId="275"/>
            <ac:spMk id="7" creationId="{7D24B846-0AC3-5884-D88A-54DBD0335ED6}"/>
          </ac:spMkLst>
        </pc:spChg>
        <pc:picChg chg="mod">
          <ac:chgData name="Scott Muster" userId="2b2f5d508c8d9a40" providerId="LiveId" clId="{8EAADD56-1397-4BDC-8D5E-668DF76C5ADF}" dt="2025-09-02T19:50:08.450" v="60" actId="1076"/>
          <ac:picMkLst>
            <pc:docMk/>
            <pc:sldMk cId="4073819114" sldId="275"/>
            <ac:picMk id="11" creationId="{6FA16031-52F0-DC05-2816-0921D5233AF6}"/>
          </ac:picMkLst>
        </pc:picChg>
      </pc:sldChg>
      <pc:sldChg chg="delSp modSp add mod">
        <pc:chgData name="Scott Muster" userId="2b2f5d508c8d9a40" providerId="LiveId" clId="{8EAADD56-1397-4BDC-8D5E-668DF76C5ADF}" dt="2025-09-02T19:49:17.431" v="55" actId="1076"/>
        <pc:sldMkLst>
          <pc:docMk/>
          <pc:sldMk cId="2547605685" sldId="276"/>
        </pc:sldMkLst>
        <pc:spChg chg="mod">
          <ac:chgData name="Scott Muster" userId="2b2f5d508c8d9a40" providerId="LiveId" clId="{8EAADD56-1397-4BDC-8D5E-668DF76C5ADF}" dt="2025-09-02T19:49:17.431" v="55" actId="1076"/>
          <ac:spMkLst>
            <pc:docMk/>
            <pc:sldMk cId="2547605685" sldId="276"/>
            <ac:spMk id="7" creationId="{8E264C95-0E2D-6312-6B80-0CEA8CD8D126}"/>
          </ac:spMkLst>
        </pc:spChg>
        <pc:picChg chg="mod">
          <ac:chgData name="Scott Muster" userId="2b2f5d508c8d9a40" providerId="LiveId" clId="{8EAADD56-1397-4BDC-8D5E-668DF76C5ADF}" dt="2025-09-02T19:47:56.819" v="44" actId="14100"/>
          <ac:picMkLst>
            <pc:docMk/>
            <pc:sldMk cId="2547605685" sldId="276"/>
            <ac:picMk id="8" creationId="{8C038E7E-1F94-5E5C-4B6A-D2BF17F6A82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65E90-1D63-42BB-8AF2-FD0A4318B7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623246-594D-488D-B7C4-47B21E4E8D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086EB3-9314-4256-8DDB-143684AC7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EAAE2-8BEE-4548-99EE-9C592BB16C6A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8D88CA-182E-44D7-BEEF-B9240B02B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A68A9C-65B3-46A7-B365-4EA8A738F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E8780-6946-4802-88E5-4414EA823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326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90E5E-1A11-4AC7-86F3-7F916F734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BD6B67-9F77-48D9-A709-34FADC4BD3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7B2DF-41BE-49AC-B694-2DBFB2303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EAAE2-8BEE-4548-99EE-9C592BB16C6A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98E014-E4BA-42C8-BFA2-49990CEED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14E50B-0433-4424-860D-DA215A4FF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E8780-6946-4802-88E5-4414EA823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017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5957EC-56A8-4D1A-92B9-BB0E6BD0A8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93ACF8-41F1-46AB-8260-A460523852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F4D328-EB4A-4A2A-B4DA-1D90DCA72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EAAE2-8BEE-4548-99EE-9C592BB16C6A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321558-3963-4661-8890-818126A2A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965B1A-3EFF-4E33-9608-662088DA4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E8780-6946-4802-88E5-4414EA823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455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7868B-30CF-4926-A66A-9D6B17890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6CD4F6-D507-4AC9-9C2B-097B2E4B24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52D347-DC69-4158-9E31-DC52CD5D1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EAAE2-8BEE-4548-99EE-9C592BB16C6A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D3671D-B803-418B-B9C3-A5E397776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078C-7EEF-4070-A38B-491EE492F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E8780-6946-4802-88E5-4414EA823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021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78DB57-9A2A-4A48-8F91-D0A26CC6B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4B53D5-2AB9-4E3D-8582-BCD4EBCE9E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75BFA9-5C1D-4755-8014-F01D70920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EAAE2-8BEE-4548-99EE-9C592BB16C6A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BA8DD-DD1E-4648-A909-4CC1E4AC6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A6FAA8-BF08-4F43-BFD7-C59594F29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E8780-6946-4802-88E5-4414EA823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877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18803-A852-444A-ADAA-A745C34F6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F4522C-CBA6-42DF-9825-34DEAEE387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0CA298-141B-45DD-A7CB-47A28F9B25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DD4868-0CB9-4703-BDA1-509ACD621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EAAE2-8BEE-4548-99EE-9C592BB16C6A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26B1E7-D5E7-4924-B1D8-02BEC2DCC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B99DB4-1FDC-4ED0-A0ED-33EA3D80A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E8780-6946-4802-88E5-4414EA823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898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223B4-9F6B-418E-981D-E8E8B7801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2A48F5-66F1-42EB-9E55-A47F08AF73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896C9D-9CDD-408B-B522-68C238B559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19E0F0-5433-4666-AC69-D5835BE4DB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57619C-013E-40E9-BA0A-BE7BE54EE6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0BB84DD-744F-480B-BC29-9651D5928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EAAE2-8BEE-4548-99EE-9C592BB16C6A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5BCA19-FBEE-4142-A99C-EA00CACF5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164B4B-B3F2-4F33-B8F2-D4E38E2EE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E8780-6946-4802-88E5-4414EA823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4713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39A50-5171-4860-B0BC-C59FD5693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52DB37-245B-40C9-8CC1-021240946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EAAE2-8BEE-4548-99EE-9C592BB16C6A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881040-3726-4789-B9F4-5AC740132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CDA87D-30C4-472F-8870-F82B39E2C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E8780-6946-4802-88E5-4414EA823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982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135347-1AA6-44BB-801E-CA5F8FB6A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EAAE2-8BEE-4548-99EE-9C592BB16C6A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87C30E-ECDA-49F7-8A89-E1ED4BD21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25E51F-57D7-4CD3-9516-039B60BAC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E8780-6946-4802-88E5-4414EA823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597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328D0-1B78-4E33-8601-B1A23CEAE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1A400-448C-48DB-9576-86EED9991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BE9D87-4AE6-4B92-BB80-E9208FD19A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DA66D8-EE28-4031-899C-F1BD1071C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EAAE2-8BEE-4548-99EE-9C592BB16C6A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1EF21D-D1F8-433B-A0FD-0F5139533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04FFA9-1A91-4FE3-B6A7-0F1F4DDA1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E8780-6946-4802-88E5-4414EA823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811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04245-7D88-4D21-92BA-E906B5BB7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7406C4-2CA2-4BBF-996A-62801DB5A2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6ECEA5-B29B-4A6D-B483-4018A9CFFB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47CA11-1631-426A-A471-6B89A08E7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EAAE2-8BEE-4548-99EE-9C592BB16C6A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7D2FDA-A304-433E-A28E-2D7F8FEA5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C4E25D-E6C7-4A9A-9D12-E7C8567B2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E8780-6946-4802-88E5-4414EA823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0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1BA0D9-4A5B-44AE-8798-26D1905E6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88AC24-C160-4AEB-81B7-A9405B282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2EAD18-3B72-482D-973A-D16929B200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EAAE2-8BEE-4548-99EE-9C592BB16C6A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4BED58-2BB4-427E-A5C1-04B412B144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FED26F-13EE-44BA-9388-1B7E839FA7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5E8780-6946-4802-88E5-4414EA8230D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1F64726-BDD9-4A0B-8DDD-5A457C6610B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6F5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540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jpe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microsoft.com/office/2007/relationships/hdphoto" Target="../media/hdphoto3.wdp"/><Relationship Id="rId4" Type="http://schemas.openxmlformats.org/officeDocument/2006/relationships/image" Target="../media/image59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microsoft.com/office/2007/relationships/hdphoto" Target="../media/hdphoto7.wdp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microsoft.com/office/2007/relationships/hdphoto" Target="../media/hdphoto6.wdp"/><Relationship Id="rId4" Type="http://schemas.openxmlformats.org/officeDocument/2006/relationships/image" Target="../media/image6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outdoor, blue, sitting, standing&#10;&#10;Description automatically generated">
            <a:extLst>
              <a:ext uri="{FF2B5EF4-FFF2-40B4-BE49-F238E27FC236}">
                <a16:creationId xmlns:a16="http://schemas.microsoft.com/office/drawing/2014/main" id="{70560B1F-5F2E-4B45-80A5-DC6561BCB4F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33BF89F-38BA-4649-868C-CA7D0522C53C}"/>
              </a:ext>
            </a:extLst>
          </p:cNvPr>
          <p:cNvSpPr/>
          <p:nvPr/>
        </p:nvSpPr>
        <p:spPr>
          <a:xfrm>
            <a:off x="5143500" y="0"/>
            <a:ext cx="7048500" cy="6858000"/>
          </a:xfrm>
          <a:prstGeom prst="rect">
            <a:avLst/>
          </a:prstGeom>
          <a:solidFill>
            <a:srgbClr val="F6F5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A56089-3388-451A-A3CA-48B50D71F2F4}"/>
              </a:ext>
            </a:extLst>
          </p:cNvPr>
          <p:cNvSpPr txBox="1"/>
          <p:nvPr/>
        </p:nvSpPr>
        <p:spPr>
          <a:xfrm>
            <a:off x="2251749" y="1470640"/>
            <a:ext cx="9601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500" spc="-900">
                <a:solidFill>
                  <a:srgbClr val="737780"/>
                </a:solidFill>
                <a:latin typeface="Arial Black" panose="020B0A04020102020204" pitchFamily="34" charset="0"/>
              </a:rPr>
              <a:t>PORTFOLIO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18EADE-6B50-4F01-8988-454547DEB74F}"/>
              </a:ext>
            </a:extLst>
          </p:cNvPr>
          <p:cNvSpPr txBox="1"/>
          <p:nvPr/>
        </p:nvSpPr>
        <p:spPr>
          <a:xfrm>
            <a:off x="2247902" y="1116698"/>
            <a:ext cx="960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spc="-300">
                <a:solidFill>
                  <a:srgbClr val="3885D3"/>
                </a:solidFill>
                <a:latin typeface="Arial Black" panose="020B0A04020102020204" pitchFamily="34" charset="0"/>
              </a:rPr>
              <a:t>MCe Performance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FBCE2E-EE3B-4BF8-A4D1-4C7CB62713F6}"/>
              </a:ext>
            </a:extLst>
          </p:cNvPr>
          <p:cNvSpPr txBox="1"/>
          <p:nvPr/>
        </p:nvSpPr>
        <p:spPr>
          <a:xfrm>
            <a:off x="2255596" y="2944684"/>
            <a:ext cx="960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spc="-300">
                <a:solidFill>
                  <a:srgbClr val="3885D3"/>
                </a:solidFill>
                <a:latin typeface="Arial Black" panose="020B0A04020102020204" pitchFamily="34" charset="0"/>
              </a:rPr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3884666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F1665EE-B1C8-4589-A6D5-C5180705497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solidFill>
                <a:srgbClr val="F1F1F1"/>
              </a:solidFill>
              <a:latin typeface="Ink Free" panose="03080402000500000000" pitchFamily="66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846DD3-2A82-4FB3-A09A-F62E7C394D0C}"/>
              </a:ext>
            </a:extLst>
          </p:cNvPr>
          <p:cNvSpPr txBox="1"/>
          <p:nvPr/>
        </p:nvSpPr>
        <p:spPr>
          <a:xfrm>
            <a:off x="2186582" y="310393"/>
            <a:ext cx="9601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600" spc="-300">
                <a:solidFill>
                  <a:srgbClr val="737780"/>
                </a:solidFill>
                <a:latin typeface="Arial Black" panose="020B0A04020102020204" pitchFamily="34" charset="0"/>
              </a:rPr>
              <a:t>BRANDING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D569F7-4403-4095-AD01-10FA68699920}"/>
              </a:ext>
            </a:extLst>
          </p:cNvPr>
          <p:cNvSpPr txBox="1"/>
          <p:nvPr/>
        </p:nvSpPr>
        <p:spPr>
          <a:xfrm>
            <a:off x="6957720" y="1342372"/>
            <a:ext cx="49130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>
                <a:solidFill>
                  <a:schemeClr val="accent1"/>
                </a:solidFill>
                <a:latin typeface="Arial Black" panose="020B0A04020102020204" pitchFamily="34" charset="0"/>
              </a:rPr>
              <a:t>Corporate and Trademarked Sub-Brands </a:t>
            </a:r>
          </a:p>
          <a:p>
            <a:pPr algn="r"/>
            <a:r>
              <a:rPr lang="en-US" sz="1600">
                <a:solidFill>
                  <a:schemeClr val="accent1"/>
                </a:solidFill>
                <a:latin typeface="Arial Black" panose="020B0A04020102020204" pitchFamily="34" charset="0"/>
              </a:rPr>
              <a:t>Infographics</a:t>
            </a:r>
          </a:p>
          <a:p>
            <a:pPr algn="r"/>
            <a:r>
              <a:rPr lang="en-US" sz="1600">
                <a:solidFill>
                  <a:schemeClr val="accent1"/>
                </a:solidFill>
                <a:latin typeface="Arial Black" panose="020B0A04020102020204" pitchFamily="34" charset="0"/>
              </a:rPr>
              <a:t>Messaging/Taglines</a:t>
            </a:r>
          </a:p>
        </p:txBody>
      </p:sp>
      <p:pic>
        <p:nvPicPr>
          <p:cNvPr id="12" name="Picture 11" descr="A picture containing object&#10;&#10;Description automatically generated">
            <a:extLst>
              <a:ext uri="{FF2B5EF4-FFF2-40B4-BE49-F238E27FC236}">
                <a16:creationId xmlns:a16="http://schemas.microsoft.com/office/drawing/2014/main" id="{19FE1F58-3D04-4014-A8C3-063FC3C5203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5233" y="4000460"/>
            <a:ext cx="3381763" cy="684171"/>
          </a:xfrm>
          <a:prstGeom prst="rect">
            <a:avLst/>
          </a:prstGeom>
        </p:spPr>
      </p:pic>
      <p:pic>
        <p:nvPicPr>
          <p:cNvPr id="14" name="Picture 13" descr="A close up of a logo&#10;&#10;Description automatically generated">
            <a:extLst>
              <a:ext uri="{FF2B5EF4-FFF2-40B4-BE49-F238E27FC236}">
                <a16:creationId xmlns:a16="http://schemas.microsoft.com/office/drawing/2014/main" id="{B5A3B8CB-F974-41AE-B05A-EF2053E5E03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4495" y="5132112"/>
            <a:ext cx="3381763" cy="135270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0E2DD4A-7F2F-4014-AD60-ABC14B09F3E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359" y="3961006"/>
            <a:ext cx="4581777" cy="2521986"/>
          </a:xfrm>
          <a:prstGeom prst="rect">
            <a:avLst/>
          </a:prstGeom>
        </p:spPr>
      </p:pic>
      <p:pic>
        <p:nvPicPr>
          <p:cNvPr id="8" name="Picture 7" descr="A blue and orange logo&#10;&#10;Description automatically generated">
            <a:extLst>
              <a:ext uri="{FF2B5EF4-FFF2-40B4-BE49-F238E27FC236}">
                <a16:creationId xmlns:a16="http://schemas.microsoft.com/office/drawing/2014/main" id="{D61E97F9-3C34-92FB-D52B-72F99AD8E7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67" y="310393"/>
            <a:ext cx="1765594" cy="1765594"/>
          </a:xfrm>
          <a:prstGeom prst="rect">
            <a:avLst/>
          </a:prstGeom>
        </p:spPr>
      </p:pic>
      <p:pic>
        <p:nvPicPr>
          <p:cNvPr id="11" name="Picture 10" descr="A blue and grey logo&#10;&#10;Description automatically generated">
            <a:extLst>
              <a:ext uri="{FF2B5EF4-FFF2-40B4-BE49-F238E27FC236}">
                <a16:creationId xmlns:a16="http://schemas.microsoft.com/office/drawing/2014/main" id="{F7FD11FE-7E2A-F18B-5F59-F356581BF1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951" y="310394"/>
            <a:ext cx="1765594" cy="1765594"/>
          </a:xfrm>
          <a:prstGeom prst="rect">
            <a:avLst/>
          </a:prstGeom>
        </p:spPr>
      </p:pic>
      <p:pic>
        <p:nvPicPr>
          <p:cNvPr id="15" name="Picture 14" descr="A blue circle with white text and bubbles&#10;&#10;Description automatically generated">
            <a:extLst>
              <a:ext uri="{FF2B5EF4-FFF2-40B4-BE49-F238E27FC236}">
                <a16:creationId xmlns:a16="http://schemas.microsoft.com/office/drawing/2014/main" id="{C68993A9-3084-3132-7003-4B647F91DD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336" y="285661"/>
            <a:ext cx="1748576" cy="1785339"/>
          </a:xfrm>
          <a:prstGeom prst="rect">
            <a:avLst/>
          </a:prstGeom>
        </p:spPr>
      </p:pic>
      <p:pic>
        <p:nvPicPr>
          <p:cNvPr id="17" name="Picture 16" descr="A logo for a company&#10;&#10;Description automatically generated">
            <a:extLst>
              <a:ext uri="{FF2B5EF4-FFF2-40B4-BE49-F238E27FC236}">
                <a16:creationId xmlns:a16="http://schemas.microsoft.com/office/drawing/2014/main" id="{F2033130-30F0-AEED-17F7-4F17202BB4C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67" y="2466521"/>
            <a:ext cx="2644758" cy="1107995"/>
          </a:xfrm>
          <a:prstGeom prst="rect">
            <a:avLst/>
          </a:prstGeom>
        </p:spPr>
      </p:pic>
      <p:pic>
        <p:nvPicPr>
          <p:cNvPr id="19" name="Picture 18" descr="A close-up of a logo&#10;&#10;Description automatically generated">
            <a:extLst>
              <a:ext uri="{FF2B5EF4-FFF2-40B4-BE49-F238E27FC236}">
                <a16:creationId xmlns:a16="http://schemas.microsoft.com/office/drawing/2014/main" id="{F0F28660-143B-D76E-58CD-122247EC4FD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297" y="3961006"/>
            <a:ext cx="2358402" cy="995970"/>
          </a:xfrm>
          <a:prstGeom prst="rect">
            <a:avLst/>
          </a:prstGeom>
        </p:spPr>
      </p:pic>
      <p:pic>
        <p:nvPicPr>
          <p:cNvPr id="23" name="Picture 22" descr="A blue and white sign with orange text&#10;&#10;Description automatically generated">
            <a:extLst>
              <a:ext uri="{FF2B5EF4-FFF2-40B4-BE49-F238E27FC236}">
                <a16:creationId xmlns:a16="http://schemas.microsoft.com/office/drawing/2014/main" id="{656C08CC-CA77-4C57-13AB-B69D7DCFB69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3748" y="2444985"/>
            <a:ext cx="4460916" cy="1107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5014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F1665EE-B1C8-4589-A6D5-C5180705497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6F5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rgbClr val="827E72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846DD3-2A82-4FB3-A09A-F62E7C394D0C}"/>
              </a:ext>
            </a:extLst>
          </p:cNvPr>
          <p:cNvSpPr txBox="1"/>
          <p:nvPr/>
        </p:nvSpPr>
        <p:spPr>
          <a:xfrm>
            <a:off x="2186582" y="310393"/>
            <a:ext cx="9601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600" spc="-300">
                <a:solidFill>
                  <a:srgbClr val="737780"/>
                </a:solidFill>
                <a:latin typeface="Arial Black" panose="020B0A04020102020204" pitchFamily="34" charset="0"/>
              </a:rPr>
              <a:t>ADVERTISING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D569F7-4403-4095-AD01-10FA68699920}"/>
              </a:ext>
            </a:extLst>
          </p:cNvPr>
          <p:cNvSpPr txBox="1"/>
          <p:nvPr/>
        </p:nvSpPr>
        <p:spPr>
          <a:xfrm>
            <a:off x="5956184" y="1562373"/>
            <a:ext cx="58315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>
                <a:solidFill>
                  <a:srgbClr val="3885D3"/>
                </a:solidFill>
                <a:latin typeface="Arial Black" panose="020B0A04020102020204" pitchFamily="34" charset="0"/>
              </a:rPr>
              <a:t>Trade Publications</a:t>
            </a:r>
          </a:p>
          <a:p>
            <a:pPr algn="r"/>
            <a:r>
              <a:rPr lang="en-US" sz="1600">
                <a:solidFill>
                  <a:srgbClr val="3885D3"/>
                </a:solidFill>
                <a:latin typeface="Arial Black" panose="020B0A04020102020204" pitchFamily="34" charset="0"/>
              </a:rPr>
              <a:t>Press Releases</a:t>
            </a:r>
          </a:p>
          <a:p>
            <a:pPr algn="r"/>
            <a:r>
              <a:rPr lang="en-US" sz="1600">
                <a:solidFill>
                  <a:srgbClr val="3885D3"/>
                </a:solidFill>
                <a:latin typeface="Arial Black" panose="020B0A04020102020204" pitchFamily="34" charset="0"/>
              </a:rPr>
              <a:t>Internal Communications</a:t>
            </a:r>
          </a:p>
          <a:p>
            <a:pPr algn="r"/>
            <a:r>
              <a:rPr lang="en-US" sz="1600">
                <a:solidFill>
                  <a:srgbClr val="3885D3"/>
                </a:solidFill>
                <a:latin typeface="Arial Black" panose="020B0A04020102020204" pitchFamily="34" charset="0"/>
              </a:rPr>
              <a:t>Email Marketing </a:t>
            </a:r>
          </a:p>
          <a:p>
            <a:pPr algn="r"/>
            <a:r>
              <a:rPr lang="en-US" sz="1600">
                <a:solidFill>
                  <a:srgbClr val="3885D3"/>
                </a:solidFill>
                <a:latin typeface="Arial Black" panose="020B0A04020102020204" pitchFamily="34" charset="0"/>
              </a:rPr>
              <a:t>LinkedIn Advertising</a:t>
            </a:r>
          </a:p>
          <a:p>
            <a:pPr algn="r"/>
            <a:r>
              <a:rPr lang="en-US" sz="1600">
                <a:solidFill>
                  <a:srgbClr val="3885D3"/>
                </a:solidFill>
                <a:latin typeface="Arial Black" panose="020B0A04020102020204" pitchFamily="34" charset="0"/>
              </a:rPr>
              <a:t>Blogs/Articles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4F2D21-B198-425D-8AA8-6181735D6F9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941" y="1485339"/>
            <a:ext cx="1431943" cy="18302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3684926-1599-412D-B5DB-9EA6BCD3130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8778" y="1469660"/>
            <a:ext cx="1307095" cy="1838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59D4752-6C41-44DA-AEC8-B24D44C86E4B}"/>
              </a:ext>
            </a:extLst>
          </p:cNvPr>
          <p:cNvSpPr txBox="1"/>
          <p:nvPr/>
        </p:nvSpPr>
        <p:spPr>
          <a:xfrm>
            <a:off x="462941" y="6135576"/>
            <a:ext cx="36865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rgbClr val="3885D3"/>
                </a:solidFill>
                <a:latin typeface="Arial Black" panose="020B0A04020102020204" pitchFamily="34" charset="0"/>
              </a:rPr>
              <a:t>Cornerstones of Compression Publication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8874B67-5C79-440A-8986-BFD31503DAE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7090" y="1477500"/>
            <a:ext cx="1419821" cy="18302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31E1956-6A72-1BCA-9A21-F308202CC7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9117" y="1469660"/>
            <a:ext cx="1419821" cy="18380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FAE67A0-A2EE-D90F-A7A8-45079D12D5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70563" y="1477500"/>
            <a:ext cx="1356590" cy="1838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2AAEADC-95E2-25E2-6622-DAC8B49444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2941" y="3760965"/>
            <a:ext cx="3541577" cy="23746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AD2622C-7FCA-367D-F4F7-C20FC83879D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04506" y="3741476"/>
            <a:ext cx="1624553" cy="6838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EC0935C-16DD-7C11-E07E-22122146478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66952" y="3725967"/>
            <a:ext cx="1969012" cy="2409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BFB7BF73-16C8-FB10-5EA4-BF1787111873}"/>
              </a:ext>
            </a:extLst>
          </p:cNvPr>
          <p:cNvSpPr txBox="1"/>
          <p:nvPr/>
        </p:nvSpPr>
        <p:spPr>
          <a:xfrm>
            <a:off x="9360272" y="4532772"/>
            <a:ext cx="25793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>
                <a:solidFill>
                  <a:srgbClr val="3885D3"/>
                </a:solidFill>
                <a:latin typeface="Arial Black" panose="020B0A04020102020204" pitchFamily="34" charset="0"/>
              </a:rPr>
              <a:t>LinkedIn Posts </a:t>
            </a:r>
          </a:p>
          <a:p>
            <a:pPr algn="ctr"/>
            <a:r>
              <a:rPr lang="en-US" sz="1050">
                <a:solidFill>
                  <a:srgbClr val="3885D3"/>
                </a:solidFill>
                <a:latin typeface="Arial Black" panose="020B0A04020102020204" pitchFamily="34" charset="0"/>
              </a:rPr>
              <a:t>and Advertising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58148AE7-B462-81B3-B511-0A76C0C78A5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98398" y="3725967"/>
            <a:ext cx="1969012" cy="2416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0BA0779-2686-9B63-9373-0EA563343686}"/>
              </a:ext>
            </a:extLst>
          </p:cNvPr>
          <p:cNvSpPr/>
          <p:nvPr/>
        </p:nvSpPr>
        <p:spPr>
          <a:xfrm>
            <a:off x="8783447" y="3743855"/>
            <a:ext cx="1068720" cy="17321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25" name="Picture 24" descr="A person in a truck&#10;&#10;AI-generated content may be incorrect.">
            <a:extLst>
              <a:ext uri="{FF2B5EF4-FFF2-40B4-BE49-F238E27FC236}">
                <a16:creationId xmlns:a16="http://schemas.microsoft.com/office/drawing/2014/main" id="{FEB84F09-6070-8F00-D690-64D5FB2D4A9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3447" y="3760965"/>
            <a:ext cx="1068720" cy="165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174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F1665EE-B1C8-4589-A6D5-C5180705497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6F5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827E72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846DD3-2A82-4FB3-A09A-F62E7C394D0C}"/>
              </a:ext>
            </a:extLst>
          </p:cNvPr>
          <p:cNvSpPr txBox="1"/>
          <p:nvPr/>
        </p:nvSpPr>
        <p:spPr>
          <a:xfrm>
            <a:off x="2186582" y="310393"/>
            <a:ext cx="9601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600" spc="-300">
                <a:solidFill>
                  <a:srgbClr val="737780"/>
                </a:solidFill>
                <a:latin typeface="Arial Black" panose="020B0A04020102020204" pitchFamily="34" charset="0"/>
              </a:rPr>
              <a:t>PRINT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EDB73B-D1AF-4BE2-B74B-F81674D6CDC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7037" y="4183038"/>
            <a:ext cx="1902149" cy="24716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A18A2F1-C6E7-41FA-9C99-A7FDB4B7522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063" y="4183038"/>
            <a:ext cx="1896211" cy="24412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EC8E4A0-1054-4C03-A7ED-ECD39BC52D4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5456" y="4204662"/>
            <a:ext cx="1896804" cy="24412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60F5ABC-7369-42ED-8493-0AAB64DA430F}"/>
              </a:ext>
            </a:extLst>
          </p:cNvPr>
          <p:cNvSpPr txBox="1"/>
          <p:nvPr/>
        </p:nvSpPr>
        <p:spPr>
          <a:xfrm>
            <a:off x="9243437" y="3165349"/>
            <a:ext cx="25443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>
                <a:solidFill>
                  <a:srgbClr val="3885D3"/>
                </a:solidFill>
                <a:latin typeface="Arial Black" panose="020B0A04020102020204" pitchFamily="34" charset="0"/>
              </a:rPr>
              <a:t>Brochures</a:t>
            </a:r>
          </a:p>
          <a:p>
            <a:pPr algn="r"/>
            <a:r>
              <a:rPr lang="en-US" sz="1600">
                <a:solidFill>
                  <a:srgbClr val="3885D3"/>
                </a:solidFill>
                <a:latin typeface="Arial Black" panose="020B0A04020102020204" pitchFamily="34" charset="0"/>
              </a:rPr>
              <a:t>Line Cards</a:t>
            </a:r>
          </a:p>
          <a:p>
            <a:pPr algn="r"/>
            <a:r>
              <a:rPr lang="en-US" sz="1600">
                <a:solidFill>
                  <a:srgbClr val="3885D3"/>
                </a:solidFill>
                <a:latin typeface="Arial Black" panose="020B0A04020102020204" pitchFamily="34" charset="0"/>
              </a:rPr>
              <a:t>Case Studies</a:t>
            </a:r>
          </a:p>
          <a:p>
            <a:pPr algn="r"/>
            <a:r>
              <a:rPr lang="en-US" sz="1600">
                <a:solidFill>
                  <a:srgbClr val="3885D3"/>
                </a:solidFill>
                <a:latin typeface="Arial Black" panose="020B0A04020102020204" pitchFamily="34" charset="0"/>
              </a:rPr>
              <a:t>Training Manuals</a:t>
            </a:r>
          </a:p>
          <a:p>
            <a:pPr algn="r"/>
            <a:r>
              <a:rPr lang="en-US" sz="1600">
                <a:solidFill>
                  <a:srgbClr val="3885D3"/>
                </a:solidFill>
                <a:latin typeface="Arial Black" panose="020B0A04020102020204" pitchFamily="34" charset="0"/>
              </a:rPr>
              <a:t>Technical Bulletins </a:t>
            </a:r>
          </a:p>
          <a:p>
            <a:pPr algn="r"/>
            <a:r>
              <a:rPr lang="en-US" sz="1600">
                <a:solidFill>
                  <a:srgbClr val="3885D3"/>
                </a:solidFill>
                <a:latin typeface="Arial Black" panose="020B0A04020102020204" pitchFamily="34" charset="0"/>
              </a:rPr>
              <a:t>New Product Launch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AE8DA28-45C6-4A9B-9F69-68566A09999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2038" y="4204661"/>
            <a:ext cx="1885221" cy="24412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F77EB7E-8B2B-0265-FE24-744133AD5E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2038" y="1383300"/>
            <a:ext cx="1990897" cy="256687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E6CFD75-3525-9DD9-DD53-B41FBF962C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7932" y="1418387"/>
            <a:ext cx="1988475" cy="256687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B90E6BB-66E0-41EC-E493-0E912F7D089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85456" y="1383300"/>
            <a:ext cx="1997533" cy="260925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C26B2A5-0BC7-61C1-739C-47694B0A693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57055" y="1383300"/>
            <a:ext cx="1939958" cy="25668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76004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F1665EE-B1C8-4589-A6D5-C5180705497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6F5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827E72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846DD3-2A82-4FB3-A09A-F62E7C394D0C}"/>
              </a:ext>
            </a:extLst>
          </p:cNvPr>
          <p:cNvSpPr txBox="1"/>
          <p:nvPr/>
        </p:nvSpPr>
        <p:spPr>
          <a:xfrm>
            <a:off x="2186582" y="310393"/>
            <a:ext cx="9601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600" spc="-300">
                <a:solidFill>
                  <a:srgbClr val="737780"/>
                </a:solidFill>
                <a:latin typeface="Arial Black" panose="020B0A04020102020204" pitchFamily="34" charset="0"/>
              </a:rPr>
              <a:t>TRADE SHOW </a:t>
            </a:r>
          </a:p>
        </p:txBody>
      </p:sp>
      <p:pic>
        <p:nvPicPr>
          <p:cNvPr id="6" name="Picture 5" descr="A screen shot of a person&#10;&#10;Description automatically generated">
            <a:extLst>
              <a:ext uri="{FF2B5EF4-FFF2-40B4-BE49-F238E27FC236}">
                <a16:creationId xmlns:a16="http://schemas.microsoft.com/office/drawing/2014/main" id="{F31A8AB0-2EB1-40C3-B456-E18655BC92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680" y="1900226"/>
            <a:ext cx="6150802" cy="44759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ight Brace 6">
            <a:extLst>
              <a:ext uri="{FF2B5EF4-FFF2-40B4-BE49-F238E27FC236}">
                <a16:creationId xmlns:a16="http://schemas.microsoft.com/office/drawing/2014/main" id="{9BE11D0B-7683-48E6-9167-503B1F66F910}"/>
              </a:ext>
            </a:extLst>
          </p:cNvPr>
          <p:cNvSpPr/>
          <p:nvPr/>
        </p:nvSpPr>
        <p:spPr>
          <a:xfrm>
            <a:off x="6761527" y="1900226"/>
            <a:ext cx="578840" cy="4475936"/>
          </a:xfrm>
          <a:prstGeom prst="rightBrac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0348B6-66D2-40B0-BD0E-A76F343B4FD3}"/>
              </a:ext>
            </a:extLst>
          </p:cNvPr>
          <p:cNvSpPr txBox="1"/>
          <p:nvPr/>
        </p:nvSpPr>
        <p:spPr>
          <a:xfrm>
            <a:off x="7430412" y="3953528"/>
            <a:ext cx="1040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1"/>
                </a:solidFill>
                <a:latin typeface="Arial Black" panose="020B0A04020102020204" pitchFamily="34" charset="0"/>
              </a:rPr>
              <a:t>8’X10’</a:t>
            </a:r>
          </a:p>
        </p:txBody>
      </p:sp>
    </p:spTree>
    <p:extLst>
      <p:ext uri="{BB962C8B-B14F-4D97-AF65-F5344CB8AC3E}">
        <p14:creationId xmlns:p14="http://schemas.microsoft.com/office/powerpoint/2010/main" val="3359966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F1665EE-B1C8-4589-A6D5-C51807054971}"/>
              </a:ext>
            </a:extLst>
          </p:cNvPr>
          <p:cNvSpPr/>
          <p:nvPr/>
        </p:nvSpPr>
        <p:spPr>
          <a:xfrm>
            <a:off x="53611" y="0"/>
            <a:ext cx="12192000" cy="6858000"/>
          </a:xfrm>
          <a:prstGeom prst="rect">
            <a:avLst/>
          </a:prstGeom>
          <a:solidFill>
            <a:srgbClr val="F6F5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827E72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846DD3-2A82-4FB3-A09A-F62E7C394D0C}"/>
              </a:ext>
            </a:extLst>
          </p:cNvPr>
          <p:cNvSpPr txBox="1"/>
          <p:nvPr/>
        </p:nvSpPr>
        <p:spPr>
          <a:xfrm>
            <a:off x="2186582" y="310393"/>
            <a:ext cx="9601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600" spc="-300">
                <a:solidFill>
                  <a:srgbClr val="737780"/>
                </a:solidFill>
                <a:latin typeface="Arial Black" panose="020B0A04020102020204" pitchFamily="34" charset="0"/>
              </a:rPr>
              <a:t>PRESENTATIONS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C9BDE2-815E-41A2-ABBC-AD398E56F8F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951" y="1888040"/>
            <a:ext cx="3920695" cy="2204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34926BC-E678-4C8D-9DBA-B4E7DB8E8FBC}"/>
              </a:ext>
            </a:extLst>
          </p:cNvPr>
          <p:cNvSpPr txBox="1"/>
          <p:nvPr/>
        </p:nvSpPr>
        <p:spPr>
          <a:xfrm>
            <a:off x="5897461" y="2415606"/>
            <a:ext cx="58315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>
                <a:solidFill>
                  <a:srgbClr val="3885D3"/>
                </a:solidFill>
                <a:latin typeface="Arial Black" panose="020B0A04020102020204" pitchFamily="34" charset="0"/>
              </a:rPr>
              <a:t>Internal</a:t>
            </a:r>
          </a:p>
          <a:p>
            <a:pPr algn="r"/>
            <a:r>
              <a:rPr lang="en-US" sz="1600">
                <a:solidFill>
                  <a:srgbClr val="3885D3"/>
                </a:solidFill>
                <a:latin typeface="Arial Black" panose="020B0A04020102020204" pitchFamily="34" charset="0"/>
              </a:rPr>
              <a:t>Corporate</a:t>
            </a:r>
          </a:p>
          <a:p>
            <a:pPr algn="r"/>
            <a:r>
              <a:rPr lang="en-US" sz="1600">
                <a:solidFill>
                  <a:srgbClr val="3885D3"/>
                </a:solidFill>
                <a:latin typeface="Arial Black" panose="020B0A04020102020204" pitchFamily="34" charset="0"/>
              </a:rPr>
              <a:t>M&amp;A</a:t>
            </a:r>
          </a:p>
          <a:p>
            <a:pPr algn="r"/>
            <a:r>
              <a:rPr lang="en-US" sz="1600">
                <a:solidFill>
                  <a:srgbClr val="3885D3"/>
                </a:solidFill>
                <a:latin typeface="Arial Black" panose="020B0A04020102020204" pitchFamily="34" charset="0"/>
              </a:rPr>
              <a:t>Product/Service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E168D0-0D22-434A-BCD3-B56A948C025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840" y="4252677"/>
            <a:ext cx="3922806" cy="2204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DA6188-28CD-4B37-8A53-05DDCC55AB4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8486" y="4251915"/>
            <a:ext cx="3920695" cy="22055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F74782C-33D0-6E8D-DD59-411DE1CE20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8486" y="1879753"/>
            <a:ext cx="3920695" cy="2212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133349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F1665EE-B1C8-4589-A6D5-C51807054971}"/>
              </a:ext>
            </a:extLst>
          </p:cNvPr>
          <p:cNvSpPr/>
          <p:nvPr/>
        </p:nvSpPr>
        <p:spPr>
          <a:xfrm>
            <a:off x="0" y="117446"/>
            <a:ext cx="12192000" cy="6858000"/>
          </a:xfrm>
          <a:prstGeom prst="rect">
            <a:avLst/>
          </a:prstGeom>
          <a:solidFill>
            <a:srgbClr val="F6F5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827E72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846DD3-2A82-4FB3-A09A-F62E7C394D0C}"/>
              </a:ext>
            </a:extLst>
          </p:cNvPr>
          <p:cNvSpPr txBox="1"/>
          <p:nvPr/>
        </p:nvSpPr>
        <p:spPr>
          <a:xfrm>
            <a:off x="2186582" y="310393"/>
            <a:ext cx="9601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600" spc="-300">
                <a:solidFill>
                  <a:srgbClr val="737780"/>
                </a:solidFill>
                <a:latin typeface="Arial Black" panose="020B0A04020102020204" pitchFamily="34" charset="0"/>
              </a:rPr>
              <a:t>PHOTOGRAPHY</a:t>
            </a:r>
          </a:p>
        </p:txBody>
      </p:sp>
      <p:pic>
        <p:nvPicPr>
          <p:cNvPr id="5" name="Picture 4" descr="A picture containing fire, outdoor, building, hydrant&#10;&#10;Description automatically generated">
            <a:extLst>
              <a:ext uri="{FF2B5EF4-FFF2-40B4-BE49-F238E27FC236}">
                <a16:creationId xmlns:a16="http://schemas.microsoft.com/office/drawing/2014/main" id="{EF50BC21-C811-4B61-B6E1-43E4D25C130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217" y="1606764"/>
            <a:ext cx="7380765" cy="49408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A picture containing sitting, man, circuit, shoes&#10;&#10;Description automatically generated">
            <a:extLst>
              <a:ext uri="{FF2B5EF4-FFF2-40B4-BE49-F238E27FC236}">
                <a16:creationId xmlns:a16="http://schemas.microsoft.com/office/drawing/2014/main" id="{21716E56-28B2-4543-8B51-A88C11948F8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9199" y="4197720"/>
            <a:ext cx="3531471" cy="23498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 descr="A picture containing sitting, table, small, bicycle&#10;&#10;Description automatically generated">
            <a:extLst>
              <a:ext uri="{FF2B5EF4-FFF2-40B4-BE49-F238E27FC236}">
                <a16:creationId xmlns:a16="http://schemas.microsoft.com/office/drawing/2014/main" id="{99DCBBD6-08B9-40BA-88FA-715CE32A919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9199" y="1606764"/>
            <a:ext cx="3531470" cy="23498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27703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F1665EE-B1C8-4589-A6D5-C51807054971}"/>
              </a:ext>
            </a:extLst>
          </p:cNvPr>
          <p:cNvSpPr/>
          <p:nvPr/>
        </p:nvSpPr>
        <p:spPr>
          <a:xfrm>
            <a:off x="0" y="111155"/>
            <a:ext cx="12192000" cy="6858000"/>
          </a:xfrm>
          <a:prstGeom prst="rect">
            <a:avLst/>
          </a:prstGeom>
          <a:solidFill>
            <a:srgbClr val="F6F5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827E72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846DD3-2A82-4FB3-A09A-F62E7C394D0C}"/>
              </a:ext>
            </a:extLst>
          </p:cNvPr>
          <p:cNvSpPr txBox="1"/>
          <p:nvPr/>
        </p:nvSpPr>
        <p:spPr>
          <a:xfrm>
            <a:off x="2186582" y="310393"/>
            <a:ext cx="9601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600" spc="-300">
                <a:solidFill>
                  <a:srgbClr val="737780"/>
                </a:solidFill>
                <a:latin typeface="Arial Black" panose="020B0A04020102020204" pitchFamily="34" charset="0"/>
              </a:rPr>
              <a:t>PHOTOGRAPHY</a:t>
            </a:r>
          </a:p>
        </p:txBody>
      </p:sp>
      <p:pic>
        <p:nvPicPr>
          <p:cNvPr id="9" name="Picture 8" descr="A large building&#10;&#10;Description automatically generated">
            <a:extLst>
              <a:ext uri="{FF2B5EF4-FFF2-40B4-BE49-F238E27FC236}">
                <a16:creationId xmlns:a16="http://schemas.microsoft.com/office/drawing/2014/main" id="{930FB377-E38E-4258-9112-2619FB52D20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561" y="1611336"/>
            <a:ext cx="7584898" cy="49362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 descr="A close up of a machine&#10;&#10;Description automatically generated">
            <a:extLst>
              <a:ext uri="{FF2B5EF4-FFF2-40B4-BE49-F238E27FC236}">
                <a16:creationId xmlns:a16="http://schemas.microsoft.com/office/drawing/2014/main" id="{F9B6D6BA-9300-46C6-AEBD-7F5C6C7CBC0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600000">
            <a:off x="8353562" y="1611336"/>
            <a:ext cx="3429008" cy="19288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 descr="A close up of a computer&#10;&#10;Description automatically generated">
            <a:extLst>
              <a:ext uri="{FF2B5EF4-FFF2-40B4-BE49-F238E27FC236}">
                <a16:creationId xmlns:a16="http://schemas.microsoft.com/office/drawing/2014/main" id="{2559850F-5A63-45B5-B0F3-272FA70E0D3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1586" y="3733101"/>
            <a:ext cx="1983651" cy="28197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1563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F1665EE-B1C8-4589-A6D5-C51807054971}"/>
              </a:ext>
            </a:extLst>
          </p:cNvPr>
          <p:cNvSpPr/>
          <p:nvPr/>
        </p:nvSpPr>
        <p:spPr>
          <a:xfrm>
            <a:off x="0" y="117446"/>
            <a:ext cx="12192000" cy="6858000"/>
          </a:xfrm>
          <a:prstGeom prst="rect">
            <a:avLst/>
          </a:prstGeom>
          <a:solidFill>
            <a:srgbClr val="F6F5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827E72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846DD3-2A82-4FB3-A09A-F62E7C394D0C}"/>
              </a:ext>
            </a:extLst>
          </p:cNvPr>
          <p:cNvSpPr txBox="1"/>
          <p:nvPr/>
        </p:nvSpPr>
        <p:spPr>
          <a:xfrm>
            <a:off x="2186582" y="310393"/>
            <a:ext cx="9601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600" spc="-300">
                <a:solidFill>
                  <a:srgbClr val="737780"/>
                </a:solidFill>
                <a:latin typeface="Arial Black" panose="020B0A04020102020204" pitchFamily="34" charset="0"/>
              </a:rPr>
              <a:t>PHOTOGRAPHY</a:t>
            </a:r>
          </a:p>
        </p:txBody>
      </p:sp>
      <p:pic>
        <p:nvPicPr>
          <p:cNvPr id="18" name="Picture 17" descr="A picture containing building, indoor, man, table&#10;&#10;Description automatically generated">
            <a:extLst>
              <a:ext uri="{FF2B5EF4-FFF2-40B4-BE49-F238E27FC236}">
                <a16:creationId xmlns:a16="http://schemas.microsoft.com/office/drawing/2014/main" id="{A6138B7C-2988-42A9-A8D2-6F48767420D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10" y="1818095"/>
            <a:ext cx="7266584" cy="48352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Picture 19" descr="A picture containing indoor, building, large, luggage&#10;&#10;Description automatically generated">
            <a:extLst>
              <a:ext uri="{FF2B5EF4-FFF2-40B4-BE49-F238E27FC236}">
                <a16:creationId xmlns:a16="http://schemas.microsoft.com/office/drawing/2014/main" id="{37C04CB8-B2D6-4EC8-8D09-6D6003FA3F2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1348" y="1818096"/>
            <a:ext cx="3596528" cy="23931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A picture containing bicycle, mirror, sitting, view&#10;&#10;Description automatically generated">
            <a:extLst>
              <a:ext uri="{FF2B5EF4-FFF2-40B4-BE49-F238E27FC236}">
                <a16:creationId xmlns:a16="http://schemas.microsoft.com/office/drawing/2014/main" id="{67D7353D-9EE8-47B0-9AC0-CEF3A577184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1348" y="4468046"/>
            <a:ext cx="3284171" cy="21853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25266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, blue, factory, sitting&#10;&#10;Description automatically generated">
            <a:extLst>
              <a:ext uri="{FF2B5EF4-FFF2-40B4-BE49-F238E27FC236}">
                <a16:creationId xmlns:a16="http://schemas.microsoft.com/office/drawing/2014/main" id="{C16BD515-0207-4BD7-9A59-123FD224A0D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AA56089-3388-451A-A3CA-48B50D71F2F4}"/>
              </a:ext>
            </a:extLst>
          </p:cNvPr>
          <p:cNvSpPr txBox="1"/>
          <p:nvPr/>
        </p:nvSpPr>
        <p:spPr>
          <a:xfrm>
            <a:off x="5562523" y="661719"/>
            <a:ext cx="9601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spc="-300">
                <a:solidFill>
                  <a:srgbClr val="737780"/>
                </a:solidFill>
                <a:latin typeface="Arial Black" panose="020B0A04020102020204" pitchFamily="34" charset="0"/>
              </a:rPr>
              <a:t>PORTFOLIO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18EADE-6B50-4F01-8988-454547DEB74F}"/>
              </a:ext>
            </a:extLst>
          </p:cNvPr>
          <p:cNvSpPr txBox="1"/>
          <p:nvPr/>
        </p:nvSpPr>
        <p:spPr>
          <a:xfrm>
            <a:off x="5594421" y="369331"/>
            <a:ext cx="53117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pc="-300">
                <a:solidFill>
                  <a:srgbClr val="3885D3"/>
                </a:solidFill>
                <a:latin typeface="Arial Black" panose="020B0A04020102020204" pitchFamily="34" charset="0"/>
              </a:rPr>
              <a:t>MCe Performance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79F86E-A6E9-4212-9CD7-593C1B045601}"/>
              </a:ext>
            </a:extLst>
          </p:cNvPr>
          <p:cNvSpPr txBox="1"/>
          <p:nvPr/>
        </p:nvSpPr>
        <p:spPr>
          <a:xfrm>
            <a:off x="5615688" y="1631215"/>
            <a:ext cx="16389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pc="-300">
                <a:solidFill>
                  <a:srgbClr val="3885D3"/>
                </a:solidFill>
                <a:latin typeface="Arial Black" panose="020B0A04020102020204" pitchFamily="34" charset="0"/>
              </a:rPr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5036927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B3A2D1A-45FC-4F95-B150-1C13EF2F6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9C3C864-C625-4883-B868-9A4C470F4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3291" y="3296652"/>
            <a:ext cx="12202113" cy="3561346"/>
          </a:xfrm>
          <a:custGeom>
            <a:avLst/>
            <a:gdLst>
              <a:gd name="connsiteX0" fmla="*/ 0 w 12202113"/>
              <a:gd name="connsiteY0" fmla="*/ 3188466 h 3188466"/>
              <a:gd name="connsiteX1" fmla="*/ 10116 w 12202113"/>
              <a:gd name="connsiteY1" fmla="*/ 2657641 h 3188466"/>
              <a:gd name="connsiteX2" fmla="*/ 10116 w 12202113"/>
              <a:gd name="connsiteY2" fmla="*/ 0 h 3188466"/>
              <a:gd name="connsiteX3" fmla="*/ 12202113 w 12202113"/>
              <a:gd name="connsiteY3" fmla="*/ 0 h 3188466"/>
              <a:gd name="connsiteX4" fmla="*/ 12202113 w 12202113"/>
              <a:gd name="connsiteY4" fmla="*/ 2879832 h 3188466"/>
              <a:gd name="connsiteX5" fmla="*/ 12198167 w 12202113"/>
              <a:gd name="connsiteY5" fmla="*/ 2880360 h 3188466"/>
              <a:gd name="connsiteX6" fmla="*/ 12122128 w 12202113"/>
              <a:gd name="connsiteY6" fmla="*/ 2887194 h 3188466"/>
              <a:gd name="connsiteX7" fmla="*/ 12028868 w 12202113"/>
              <a:gd name="connsiteY7" fmla="*/ 2911786 h 3188466"/>
              <a:gd name="connsiteX8" fmla="*/ 11995238 w 12202113"/>
              <a:gd name="connsiteY8" fmla="*/ 2914090 h 3188466"/>
              <a:gd name="connsiteX9" fmla="*/ 11996460 w 12202113"/>
              <a:gd name="connsiteY9" fmla="*/ 2918442 h 3188466"/>
              <a:gd name="connsiteX10" fmla="*/ 11983968 w 12202113"/>
              <a:gd name="connsiteY10" fmla="*/ 2918762 h 3188466"/>
              <a:gd name="connsiteX11" fmla="*/ 11956084 w 12202113"/>
              <a:gd name="connsiteY11" fmla="*/ 2918868 h 3188466"/>
              <a:gd name="connsiteX12" fmla="*/ 11872586 w 12202113"/>
              <a:gd name="connsiteY12" fmla="*/ 2920076 h 3188466"/>
              <a:gd name="connsiteX13" fmla="*/ 11849804 w 12202113"/>
              <a:gd name="connsiteY13" fmla="*/ 2928420 h 3188466"/>
              <a:gd name="connsiteX14" fmla="*/ 11828254 w 12202113"/>
              <a:gd name="connsiteY14" fmla="*/ 2928551 h 3188466"/>
              <a:gd name="connsiteX15" fmla="*/ 11703277 w 12202113"/>
              <a:gd name="connsiteY15" fmla="*/ 2939735 h 3188466"/>
              <a:gd name="connsiteX16" fmla="*/ 11686094 w 12202113"/>
              <a:gd name="connsiteY16" fmla="*/ 2940570 h 3188466"/>
              <a:gd name="connsiteX17" fmla="*/ 11676788 w 12202113"/>
              <a:gd name="connsiteY17" fmla="*/ 2944321 h 3188466"/>
              <a:gd name="connsiteX18" fmla="*/ 11643464 w 12202113"/>
              <a:gd name="connsiteY18" fmla="*/ 2945066 h 3188466"/>
              <a:gd name="connsiteX19" fmla="*/ 11641922 w 12202113"/>
              <a:gd name="connsiteY19" fmla="*/ 2947200 h 3188466"/>
              <a:gd name="connsiteX20" fmla="*/ 11532386 w 12202113"/>
              <a:gd name="connsiteY20" fmla="*/ 2965529 h 3188466"/>
              <a:gd name="connsiteX21" fmla="*/ 11513619 w 12202113"/>
              <a:gd name="connsiteY21" fmla="*/ 2968556 h 3188466"/>
              <a:gd name="connsiteX22" fmla="*/ 11497404 w 12202113"/>
              <a:gd name="connsiteY22" fmla="*/ 2967639 h 3188466"/>
              <a:gd name="connsiteX23" fmla="*/ 11407630 w 12202113"/>
              <a:gd name="connsiteY23" fmla="*/ 2970255 h 3188466"/>
              <a:gd name="connsiteX24" fmla="*/ 11386276 w 12202113"/>
              <a:gd name="connsiteY24" fmla="*/ 2968648 h 3188466"/>
              <a:gd name="connsiteX25" fmla="*/ 11377296 w 12202113"/>
              <a:gd name="connsiteY25" fmla="*/ 2965257 h 3188466"/>
              <a:gd name="connsiteX26" fmla="*/ 11342536 w 12202113"/>
              <a:gd name="connsiteY26" fmla="*/ 2971666 h 3188466"/>
              <a:gd name="connsiteX27" fmla="*/ 11288902 w 12202113"/>
              <a:gd name="connsiteY27" fmla="*/ 2976058 h 3188466"/>
              <a:gd name="connsiteX28" fmla="*/ 11263411 w 12202113"/>
              <a:gd name="connsiteY28" fmla="*/ 2979228 h 3188466"/>
              <a:gd name="connsiteX29" fmla="*/ 11242843 w 12202113"/>
              <a:gd name="connsiteY29" fmla="*/ 2977303 h 3188466"/>
              <a:gd name="connsiteX30" fmla="*/ 11125798 w 12202113"/>
              <a:gd name="connsiteY30" fmla="*/ 2976816 h 3188466"/>
              <a:gd name="connsiteX31" fmla="*/ 11098884 w 12202113"/>
              <a:gd name="connsiteY31" fmla="*/ 2973758 h 3188466"/>
              <a:gd name="connsiteX32" fmla="*/ 11086128 w 12202113"/>
              <a:gd name="connsiteY32" fmla="*/ 2967663 h 3188466"/>
              <a:gd name="connsiteX33" fmla="*/ 11076132 w 12202113"/>
              <a:gd name="connsiteY33" fmla="*/ 2969836 h 3188466"/>
              <a:gd name="connsiteX34" fmla="*/ 11005337 w 12202113"/>
              <a:gd name="connsiteY34" fmla="*/ 2970053 h 3188466"/>
              <a:gd name="connsiteX35" fmla="*/ 10959154 w 12202113"/>
              <a:gd name="connsiteY35" fmla="*/ 2970750 h 3188466"/>
              <a:gd name="connsiteX36" fmla="*/ 10956347 w 12202113"/>
              <a:gd name="connsiteY36" fmla="*/ 2979118 h 3188466"/>
              <a:gd name="connsiteX37" fmla="*/ 10915223 w 12202113"/>
              <a:gd name="connsiteY37" fmla="*/ 2982099 h 3188466"/>
              <a:gd name="connsiteX38" fmla="*/ 10871398 w 12202113"/>
              <a:gd name="connsiteY38" fmla="*/ 2976728 h 3188466"/>
              <a:gd name="connsiteX39" fmla="*/ 10819743 w 12202113"/>
              <a:gd name="connsiteY39" fmla="*/ 2977481 h 3188466"/>
              <a:gd name="connsiteX40" fmla="*/ 10788834 w 12202113"/>
              <a:gd name="connsiteY40" fmla="*/ 2977840 h 3188466"/>
              <a:gd name="connsiteX41" fmla="*/ 10707711 w 12202113"/>
              <a:gd name="connsiteY41" fmla="*/ 2985644 h 3188466"/>
              <a:gd name="connsiteX42" fmla="*/ 10576086 w 12202113"/>
              <a:gd name="connsiteY42" fmla="*/ 3015319 h 3188466"/>
              <a:gd name="connsiteX43" fmla="*/ 10534761 w 12202113"/>
              <a:gd name="connsiteY43" fmla="*/ 3019524 h 3188466"/>
              <a:gd name="connsiteX44" fmla="*/ 10527537 w 12202113"/>
              <a:gd name="connsiteY44" fmla="*/ 3017814 h 3188466"/>
              <a:gd name="connsiteX45" fmla="*/ 10321799 w 12202113"/>
              <a:gd name="connsiteY45" fmla="*/ 3035635 h 3188466"/>
              <a:gd name="connsiteX46" fmla="*/ 10284989 w 12202113"/>
              <a:gd name="connsiteY46" fmla="*/ 3036679 h 3188466"/>
              <a:gd name="connsiteX47" fmla="*/ 10257423 w 12202113"/>
              <a:gd name="connsiteY47" fmla="*/ 3036027 h 3188466"/>
              <a:gd name="connsiteX48" fmla="*/ 10191450 w 12202113"/>
              <a:gd name="connsiteY48" fmla="*/ 3041963 h 3188466"/>
              <a:gd name="connsiteX49" fmla="*/ 10083845 w 12202113"/>
              <a:gd name="connsiteY49" fmla="*/ 3054978 h 3188466"/>
              <a:gd name="connsiteX50" fmla="*/ 10060611 w 12202113"/>
              <a:gd name="connsiteY50" fmla="*/ 3057035 h 3188466"/>
              <a:gd name="connsiteX51" fmla="*/ 10039363 w 12202113"/>
              <a:gd name="connsiteY51" fmla="*/ 3055961 h 3188466"/>
              <a:gd name="connsiteX52" fmla="*/ 10033322 w 12202113"/>
              <a:gd name="connsiteY52" fmla="*/ 3053238 h 3188466"/>
              <a:gd name="connsiteX53" fmla="*/ 10020337 w 12202113"/>
              <a:gd name="connsiteY53" fmla="*/ 3053912 h 3188466"/>
              <a:gd name="connsiteX54" fmla="*/ 10016616 w 12202113"/>
              <a:gd name="connsiteY54" fmla="*/ 3053498 h 3188466"/>
              <a:gd name="connsiteX55" fmla="*/ 9995549 w 12202113"/>
              <a:gd name="connsiteY55" fmla="*/ 3051719 h 3188466"/>
              <a:gd name="connsiteX56" fmla="*/ 9957212 w 12202113"/>
              <a:gd name="connsiteY56" fmla="*/ 3062663 h 3188466"/>
              <a:gd name="connsiteX57" fmla="*/ 9904584 w 12202113"/>
              <a:gd name="connsiteY57" fmla="*/ 3063999 h 3188466"/>
              <a:gd name="connsiteX58" fmla="*/ 9713857 w 12202113"/>
              <a:gd name="connsiteY58" fmla="*/ 3087955 h 3188466"/>
              <a:gd name="connsiteX59" fmla="*/ 9678879 w 12202113"/>
              <a:gd name="connsiteY59" fmla="*/ 3079676 h 3188466"/>
              <a:gd name="connsiteX60" fmla="*/ 9598760 w 12202113"/>
              <a:gd name="connsiteY60" fmla="*/ 3085228 h 3188466"/>
              <a:gd name="connsiteX61" fmla="*/ 9488796 w 12202113"/>
              <a:gd name="connsiteY61" fmla="*/ 3115384 h 3188466"/>
              <a:gd name="connsiteX62" fmla="*/ 9341972 w 12202113"/>
              <a:gd name="connsiteY62" fmla="*/ 3126583 h 3188466"/>
              <a:gd name="connsiteX63" fmla="*/ 9333795 w 12202113"/>
              <a:gd name="connsiteY63" fmla="*/ 3132083 h 3188466"/>
              <a:gd name="connsiteX64" fmla="*/ 9321736 w 12202113"/>
              <a:gd name="connsiteY64" fmla="*/ 3135834 h 3188466"/>
              <a:gd name="connsiteX65" fmla="*/ 9319405 w 12202113"/>
              <a:gd name="connsiteY65" fmla="*/ 3135561 h 3188466"/>
              <a:gd name="connsiteX66" fmla="*/ 9302847 w 12202113"/>
              <a:gd name="connsiteY66" fmla="*/ 3137746 h 3188466"/>
              <a:gd name="connsiteX67" fmla="*/ 9300930 w 12202113"/>
              <a:gd name="connsiteY67" fmla="*/ 3139687 h 3188466"/>
              <a:gd name="connsiteX68" fmla="*/ 9290106 w 12202113"/>
              <a:gd name="connsiteY68" fmla="*/ 3141645 h 3188466"/>
              <a:gd name="connsiteX69" fmla="*/ 9270220 w 12202113"/>
              <a:gd name="connsiteY69" fmla="*/ 3146737 h 3188466"/>
              <a:gd name="connsiteX70" fmla="*/ 9265150 w 12202113"/>
              <a:gd name="connsiteY70" fmla="*/ 3146531 h 3188466"/>
              <a:gd name="connsiteX71" fmla="*/ 9233057 w 12202113"/>
              <a:gd name="connsiteY71" fmla="*/ 3152408 h 3188466"/>
              <a:gd name="connsiteX72" fmla="*/ 9231974 w 12202113"/>
              <a:gd name="connsiteY72" fmla="*/ 3151938 h 3188466"/>
              <a:gd name="connsiteX73" fmla="*/ 9220130 w 12202113"/>
              <a:gd name="connsiteY73" fmla="*/ 3151189 h 3188466"/>
              <a:gd name="connsiteX74" fmla="*/ 9198955 w 12202113"/>
              <a:gd name="connsiteY74" fmla="*/ 3151015 h 3188466"/>
              <a:gd name="connsiteX75" fmla="*/ 9142196 w 12202113"/>
              <a:gd name="connsiteY75" fmla="*/ 3143802 h 3188466"/>
              <a:gd name="connsiteX76" fmla="*/ 9108665 w 12202113"/>
              <a:gd name="connsiteY76" fmla="*/ 3149868 h 3188466"/>
              <a:gd name="connsiteX77" fmla="*/ 9014086 w 12202113"/>
              <a:gd name="connsiteY77" fmla="*/ 3150791 h 3188466"/>
              <a:gd name="connsiteX78" fmla="*/ 8915037 w 12202113"/>
              <a:gd name="connsiteY78" fmla="*/ 3140020 h 3188466"/>
              <a:gd name="connsiteX79" fmla="*/ 8815667 w 12202113"/>
              <a:gd name="connsiteY79" fmla="*/ 3138606 h 3188466"/>
              <a:gd name="connsiteX80" fmla="*/ 8779688 w 12202113"/>
              <a:gd name="connsiteY80" fmla="*/ 3138895 h 3188466"/>
              <a:gd name="connsiteX81" fmla="*/ 8715556 w 12202113"/>
              <a:gd name="connsiteY81" fmla="*/ 3135878 h 3188466"/>
              <a:gd name="connsiteX82" fmla="*/ 8686183 w 12202113"/>
              <a:gd name="connsiteY82" fmla="*/ 3132307 h 3188466"/>
              <a:gd name="connsiteX83" fmla="*/ 8684895 w 12202113"/>
              <a:gd name="connsiteY83" fmla="*/ 3132527 h 3188466"/>
              <a:gd name="connsiteX84" fmla="*/ 8682270 w 12202113"/>
              <a:gd name="connsiteY84" fmla="*/ 3130989 h 3188466"/>
              <a:gd name="connsiteX85" fmla="*/ 8676836 w 12202113"/>
              <a:gd name="connsiteY85" fmla="*/ 3130278 h 3188466"/>
              <a:gd name="connsiteX86" fmla="*/ 8662002 w 12202113"/>
              <a:gd name="connsiteY86" fmla="*/ 3130735 h 3188466"/>
              <a:gd name="connsiteX87" fmla="*/ 8656423 w 12202113"/>
              <a:gd name="connsiteY87" fmla="*/ 3131304 h 3188466"/>
              <a:gd name="connsiteX88" fmla="*/ 8648261 w 12202113"/>
              <a:gd name="connsiteY88" fmla="*/ 3131294 h 3188466"/>
              <a:gd name="connsiteX89" fmla="*/ 8648057 w 12202113"/>
              <a:gd name="connsiteY89" fmla="*/ 3131167 h 3188466"/>
              <a:gd name="connsiteX90" fmla="*/ 8640412 w 12202113"/>
              <a:gd name="connsiteY90" fmla="*/ 3131403 h 3188466"/>
              <a:gd name="connsiteX91" fmla="*/ 8603003 w 12202113"/>
              <a:gd name="connsiteY91" fmla="*/ 3134155 h 3188466"/>
              <a:gd name="connsiteX92" fmla="*/ 8553571 w 12202113"/>
              <a:gd name="connsiteY92" fmla="*/ 3122125 h 3188466"/>
              <a:gd name="connsiteX93" fmla="*/ 8533128 w 12202113"/>
              <a:gd name="connsiteY93" fmla="*/ 3120039 h 3188466"/>
              <a:gd name="connsiteX94" fmla="*/ 8522209 w 12202113"/>
              <a:gd name="connsiteY94" fmla="*/ 3118252 h 3188466"/>
              <a:gd name="connsiteX95" fmla="*/ 8521532 w 12202113"/>
              <a:gd name="connsiteY95" fmla="*/ 3117705 h 3188466"/>
              <a:gd name="connsiteX96" fmla="*/ 8485667 w 12202113"/>
              <a:gd name="connsiteY96" fmla="*/ 3120406 h 3188466"/>
              <a:gd name="connsiteX97" fmla="*/ 8480905 w 12202113"/>
              <a:gd name="connsiteY97" fmla="*/ 3119749 h 3188466"/>
              <a:gd name="connsiteX98" fmla="*/ 8457530 w 12202113"/>
              <a:gd name="connsiteY98" fmla="*/ 3122810 h 3188466"/>
              <a:gd name="connsiteX99" fmla="*/ 8445451 w 12202113"/>
              <a:gd name="connsiteY99" fmla="*/ 3123697 h 3188466"/>
              <a:gd name="connsiteX100" fmla="*/ 8442039 w 12202113"/>
              <a:gd name="connsiteY100" fmla="*/ 3125378 h 3188466"/>
              <a:gd name="connsiteX101" fmla="*/ 8424215 w 12202113"/>
              <a:gd name="connsiteY101" fmla="*/ 3125963 h 3188466"/>
              <a:gd name="connsiteX102" fmla="*/ 8422165 w 12202113"/>
              <a:gd name="connsiteY102" fmla="*/ 3125491 h 3188466"/>
              <a:gd name="connsiteX103" fmla="*/ 8407465 w 12202113"/>
              <a:gd name="connsiteY103" fmla="*/ 3127979 h 3188466"/>
              <a:gd name="connsiteX104" fmla="*/ 8395146 w 12202113"/>
              <a:gd name="connsiteY104" fmla="*/ 3132488 h 3188466"/>
              <a:gd name="connsiteX105" fmla="*/ 8243538 w 12202113"/>
              <a:gd name="connsiteY105" fmla="*/ 3129873 h 3188466"/>
              <a:gd name="connsiteX106" fmla="*/ 8112685 w 12202113"/>
              <a:gd name="connsiteY106" fmla="*/ 3148698 h 3188466"/>
              <a:gd name="connsiteX107" fmla="*/ 8026741 w 12202113"/>
              <a:gd name="connsiteY107" fmla="*/ 3154015 h 3188466"/>
              <a:gd name="connsiteX108" fmla="*/ 8030400 w 12202113"/>
              <a:gd name="connsiteY108" fmla="*/ 3146736 h 3188466"/>
              <a:gd name="connsiteX109" fmla="*/ 8002987 w 12202113"/>
              <a:gd name="connsiteY109" fmla="*/ 3135663 h 3188466"/>
              <a:gd name="connsiteX110" fmla="*/ 7798568 w 12202113"/>
              <a:gd name="connsiteY110" fmla="*/ 3141249 h 3188466"/>
              <a:gd name="connsiteX111" fmla="*/ 7746353 w 12202113"/>
              <a:gd name="connsiteY111" fmla="*/ 3137755 h 3188466"/>
              <a:gd name="connsiteX112" fmla="*/ 7700395 w 12202113"/>
              <a:gd name="connsiteY112" fmla="*/ 3144729 h 3188466"/>
              <a:gd name="connsiteX113" fmla="*/ 7681335 w 12202113"/>
              <a:gd name="connsiteY113" fmla="*/ 3141120 h 3188466"/>
              <a:gd name="connsiteX114" fmla="*/ 7678044 w 12202113"/>
              <a:gd name="connsiteY114" fmla="*/ 3140387 h 3188466"/>
              <a:gd name="connsiteX115" fmla="*/ 7664890 w 12202113"/>
              <a:gd name="connsiteY115" fmla="*/ 3139855 h 3188466"/>
              <a:gd name="connsiteX116" fmla="*/ 7661183 w 12202113"/>
              <a:gd name="connsiteY116" fmla="*/ 3136706 h 3188466"/>
              <a:gd name="connsiteX117" fmla="*/ 7641383 w 12202113"/>
              <a:gd name="connsiteY117" fmla="*/ 3133755 h 3188466"/>
              <a:gd name="connsiteX118" fmla="*/ 7617169 w 12202113"/>
              <a:gd name="connsiteY118" fmla="*/ 3133614 h 3188466"/>
              <a:gd name="connsiteX119" fmla="*/ 7531143 w 12202113"/>
              <a:gd name="connsiteY119" fmla="*/ 3132781 h 3188466"/>
              <a:gd name="connsiteX120" fmla="*/ 7517113 w 12202113"/>
              <a:gd name="connsiteY120" fmla="*/ 3134483 h 3188466"/>
              <a:gd name="connsiteX121" fmla="*/ 7471320 w 12202113"/>
              <a:gd name="connsiteY121" fmla="*/ 3131645 h 3188466"/>
              <a:gd name="connsiteX122" fmla="*/ 7430512 w 12202113"/>
              <a:gd name="connsiteY122" fmla="*/ 3131007 h 3188466"/>
              <a:gd name="connsiteX123" fmla="*/ 7404071 w 12202113"/>
              <a:gd name="connsiteY123" fmla="*/ 3132361 h 3188466"/>
              <a:gd name="connsiteX124" fmla="*/ 7397140 w 12202113"/>
              <a:gd name="connsiteY124" fmla="*/ 3131239 h 3188466"/>
              <a:gd name="connsiteX125" fmla="*/ 7370514 w 12202113"/>
              <a:gd name="connsiteY125" fmla="*/ 3130516 h 3188466"/>
              <a:gd name="connsiteX126" fmla="*/ 7356953 w 12202113"/>
              <a:gd name="connsiteY126" fmla="*/ 3132179 h 3188466"/>
              <a:gd name="connsiteX127" fmla="*/ 7343567 w 12202113"/>
              <a:gd name="connsiteY127" fmla="*/ 3128350 h 3188466"/>
              <a:gd name="connsiteX128" fmla="*/ 7340295 w 12202113"/>
              <a:gd name="connsiteY128" fmla="*/ 3125545 h 3188466"/>
              <a:gd name="connsiteX129" fmla="*/ 7321348 w 12202113"/>
              <a:gd name="connsiteY129" fmla="*/ 3126804 h 3188466"/>
              <a:gd name="connsiteX130" fmla="*/ 7305815 w 12202113"/>
              <a:gd name="connsiteY130" fmla="*/ 3124063 h 3188466"/>
              <a:gd name="connsiteX131" fmla="*/ 7292274 w 12202113"/>
              <a:gd name="connsiteY131" fmla="*/ 3125855 h 3188466"/>
              <a:gd name="connsiteX132" fmla="*/ 7286654 w 12202113"/>
              <a:gd name="connsiteY132" fmla="*/ 3125451 h 3188466"/>
              <a:gd name="connsiteX133" fmla="*/ 7272685 w 12202113"/>
              <a:gd name="connsiteY133" fmla="*/ 3124094 h 3188466"/>
              <a:gd name="connsiteX134" fmla="*/ 7248584 w 12202113"/>
              <a:gd name="connsiteY134" fmla="*/ 3121080 h 3188466"/>
              <a:gd name="connsiteX135" fmla="*/ 7241065 w 12202113"/>
              <a:gd name="connsiteY135" fmla="*/ 3120661 h 3188466"/>
              <a:gd name="connsiteX136" fmla="*/ 7224696 w 12202113"/>
              <a:gd name="connsiteY136" fmla="*/ 3116051 h 3188466"/>
              <a:gd name="connsiteX137" fmla="*/ 7193009 w 12202113"/>
              <a:gd name="connsiteY137" fmla="*/ 3112108 h 3188466"/>
              <a:gd name="connsiteX138" fmla="*/ 7137220 w 12202113"/>
              <a:gd name="connsiteY138" fmla="*/ 3098354 h 3188466"/>
              <a:gd name="connsiteX139" fmla="*/ 7104427 w 12202113"/>
              <a:gd name="connsiteY139" fmla="*/ 3091790 h 3188466"/>
              <a:gd name="connsiteX140" fmla="*/ 7082240 w 12202113"/>
              <a:gd name="connsiteY140" fmla="*/ 3085740 h 3188466"/>
              <a:gd name="connsiteX141" fmla="*/ 7016754 w 12202113"/>
              <a:gd name="connsiteY141" fmla="*/ 3077196 h 3188466"/>
              <a:gd name="connsiteX142" fmla="*/ 6904436 w 12202113"/>
              <a:gd name="connsiteY142" fmla="*/ 3065900 h 3188466"/>
              <a:gd name="connsiteX143" fmla="*/ 6881434 w 12202113"/>
              <a:gd name="connsiteY143" fmla="*/ 3062865 h 3188466"/>
              <a:gd name="connsiteX144" fmla="*/ 6865273 w 12202113"/>
              <a:gd name="connsiteY144" fmla="*/ 3057749 h 3188466"/>
              <a:gd name="connsiteX145" fmla="*/ 6864671 w 12202113"/>
              <a:gd name="connsiteY145" fmla="*/ 3054378 h 3188466"/>
              <a:gd name="connsiteX146" fmla="*/ 6852599 w 12202113"/>
              <a:gd name="connsiteY146" fmla="*/ 3052306 h 3188466"/>
              <a:gd name="connsiteX147" fmla="*/ 6850143 w 12202113"/>
              <a:gd name="connsiteY147" fmla="*/ 3051232 h 3188466"/>
              <a:gd name="connsiteX148" fmla="*/ 6835301 w 12202113"/>
              <a:gd name="connsiteY148" fmla="*/ 3045593 h 3188466"/>
              <a:gd name="connsiteX149" fmla="*/ 6784871 w 12202113"/>
              <a:gd name="connsiteY149" fmla="*/ 3046562 h 3188466"/>
              <a:gd name="connsiteX150" fmla="*/ 6738245 w 12202113"/>
              <a:gd name="connsiteY150" fmla="*/ 3037055 h 3188466"/>
              <a:gd name="connsiteX151" fmla="*/ 6537703 w 12202113"/>
              <a:gd name="connsiteY151" fmla="*/ 3017736 h 3188466"/>
              <a:gd name="connsiteX152" fmla="*/ 6521858 w 12202113"/>
              <a:gd name="connsiteY152" fmla="*/ 3004158 h 3188466"/>
              <a:gd name="connsiteX153" fmla="*/ 6445069 w 12202113"/>
              <a:gd name="connsiteY153" fmla="*/ 2992470 h 3188466"/>
              <a:gd name="connsiteX154" fmla="*/ 6302447 w 12202113"/>
              <a:gd name="connsiteY154" fmla="*/ 2994274 h 3188466"/>
              <a:gd name="connsiteX155" fmla="*/ 6160029 w 12202113"/>
              <a:gd name="connsiteY155" fmla="*/ 2973666 h 3188466"/>
              <a:gd name="connsiteX156" fmla="*/ 6144046 w 12202113"/>
              <a:gd name="connsiteY156" fmla="*/ 2976380 h 3188466"/>
              <a:gd name="connsiteX157" fmla="*/ 6127670 w 12202113"/>
              <a:gd name="connsiteY157" fmla="*/ 2976929 h 3188466"/>
              <a:gd name="connsiteX158" fmla="*/ 6126155 w 12202113"/>
              <a:gd name="connsiteY158" fmla="*/ 2976245 h 3188466"/>
              <a:gd name="connsiteX159" fmla="*/ 6108575 w 12202113"/>
              <a:gd name="connsiteY159" fmla="*/ 2974651 h 3188466"/>
              <a:gd name="connsiteX160" fmla="*/ 6103746 w 12202113"/>
              <a:gd name="connsiteY160" fmla="*/ 2975803 h 3188466"/>
              <a:gd name="connsiteX161" fmla="*/ 6091377 w 12202113"/>
              <a:gd name="connsiteY161" fmla="*/ 2975180 h 3188466"/>
              <a:gd name="connsiteX162" fmla="*/ 6066183 w 12202113"/>
              <a:gd name="connsiteY162" fmla="*/ 2975222 h 3188466"/>
              <a:gd name="connsiteX163" fmla="*/ 6063287 w 12202113"/>
              <a:gd name="connsiteY163" fmla="*/ 2974353 h 3188466"/>
              <a:gd name="connsiteX164" fmla="*/ 6054813 w 12202113"/>
              <a:gd name="connsiteY164" fmla="*/ 2974911 h 3188466"/>
              <a:gd name="connsiteX165" fmla="*/ 6050809 w 12202113"/>
              <a:gd name="connsiteY165" fmla="*/ 2973985 h 3188466"/>
              <a:gd name="connsiteX166" fmla="*/ 6013979 w 12202113"/>
              <a:gd name="connsiteY166" fmla="*/ 2974553 h 3188466"/>
              <a:gd name="connsiteX167" fmla="*/ 6013800 w 12202113"/>
              <a:gd name="connsiteY167" fmla="*/ 2973973 h 3188466"/>
              <a:gd name="connsiteX168" fmla="*/ 6004866 w 12202113"/>
              <a:gd name="connsiteY168" fmla="*/ 2971570 h 3188466"/>
              <a:gd name="connsiteX169" fmla="*/ 5987036 w 12202113"/>
              <a:gd name="connsiteY169" fmla="*/ 2968315 h 3188466"/>
              <a:gd name="connsiteX170" fmla="*/ 5950027 w 12202113"/>
              <a:gd name="connsiteY170" fmla="*/ 2953546 h 3188466"/>
              <a:gd name="connsiteX171" fmla="*/ 5911668 w 12202113"/>
              <a:gd name="connsiteY171" fmla="*/ 2954074 h 3188466"/>
              <a:gd name="connsiteX172" fmla="*/ 5904110 w 12202113"/>
              <a:gd name="connsiteY172" fmla="*/ 2953861 h 3188466"/>
              <a:gd name="connsiteX173" fmla="*/ 5904026 w 12202113"/>
              <a:gd name="connsiteY173" fmla="*/ 2953724 h 3188466"/>
              <a:gd name="connsiteX174" fmla="*/ 5896189 w 12202113"/>
              <a:gd name="connsiteY174" fmla="*/ 2953236 h 3188466"/>
              <a:gd name="connsiteX175" fmla="*/ 5890331 w 12202113"/>
              <a:gd name="connsiteY175" fmla="*/ 2953471 h 3188466"/>
              <a:gd name="connsiteX176" fmla="*/ 5875672 w 12202113"/>
              <a:gd name="connsiteY176" fmla="*/ 2953056 h 3188466"/>
              <a:gd name="connsiteX177" fmla="*/ 5871070 w 12202113"/>
              <a:gd name="connsiteY177" fmla="*/ 2952035 h 3188466"/>
              <a:gd name="connsiteX178" fmla="*/ 5869888 w 12202113"/>
              <a:gd name="connsiteY178" fmla="*/ 2950364 h 3188466"/>
              <a:gd name="connsiteX179" fmla="*/ 5868461 w 12202113"/>
              <a:gd name="connsiteY179" fmla="*/ 2950506 h 3188466"/>
              <a:gd name="connsiteX180" fmla="*/ 5843343 w 12202113"/>
              <a:gd name="connsiteY180" fmla="*/ 2945262 h 3188466"/>
              <a:gd name="connsiteX181" fmla="*/ 5784331 w 12202113"/>
              <a:gd name="connsiteY181" fmla="*/ 2938531 h 3188466"/>
              <a:gd name="connsiteX182" fmla="*/ 5749498 w 12202113"/>
              <a:gd name="connsiteY182" fmla="*/ 2936713 h 3188466"/>
              <a:gd name="connsiteX183" fmla="*/ 5655214 w 12202113"/>
              <a:gd name="connsiteY183" fmla="*/ 2929503 h 3188466"/>
              <a:gd name="connsiteX184" fmla="*/ 5561446 w 12202113"/>
              <a:gd name="connsiteY184" fmla="*/ 2920575 h 3188466"/>
              <a:gd name="connsiteX185" fmla="*/ 5519456 w 12202113"/>
              <a:gd name="connsiteY185" fmla="*/ 2906631 h 3188466"/>
              <a:gd name="connsiteX186" fmla="*/ 5514099 w 12202113"/>
              <a:gd name="connsiteY186" fmla="*/ 2906097 h 3188466"/>
              <a:gd name="connsiteX187" fmla="*/ 5499273 w 12202113"/>
              <a:gd name="connsiteY187" fmla="*/ 2907057 h 3188466"/>
              <a:gd name="connsiteX188" fmla="*/ 5493664 w 12202113"/>
              <a:gd name="connsiteY188" fmla="*/ 2907817 h 3188466"/>
              <a:gd name="connsiteX189" fmla="*/ 5485530 w 12202113"/>
              <a:gd name="connsiteY189" fmla="*/ 2908080 h 3188466"/>
              <a:gd name="connsiteX190" fmla="*/ 5485337 w 12202113"/>
              <a:gd name="connsiteY190" fmla="*/ 2907959 h 3188466"/>
              <a:gd name="connsiteX191" fmla="*/ 5477696 w 12202113"/>
              <a:gd name="connsiteY191" fmla="*/ 2908455 h 3188466"/>
              <a:gd name="connsiteX192" fmla="*/ 5440170 w 12202113"/>
              <a:gd name="connsiteY192" fmla="*/ 2912482 h 3188466"/>
              <a:gd name="connsiteX193" fmla="*/ 5391911 w 12202113"/>
              <a:gd name="connsiteY193" fmla="*/ 2902040 h 3188466"/>
              <a:gd name="connsiteX194" fmla="*/ 5371708 w 12202113"/>
              <a:gd name="connsiteY194" fmla="*/ 2900629 h 3188466"/>
              <a:gd name="connsiteX195" fmla="*/ 5360976 w 12202113"/>
              <a:gd name="connsiteY195" fmla="*/ 2899197 h 3188466"/>
              <a:gd name="connsiteX196" fmla="*/ 5360345 w 12202113"/>
              <a:gd name="connsiteY196" fmla="*/ 2898671 h 3188466"/>
              <a:gd name="connsiteX197" fmla="*/ 5324367 w 12202113"/>
              <a:gd name="connsiteY197" fmla="*/ 2902593 h 3188466"/>
              <a:gd name="connsiteX198" fmla="*/ 5319673 w 12202113"/>
              <a:gd name="connsiteY198" fmla="*/ 2902094 h 3188466"/>
              <a:gd name="connsiteX199" fmla="*/ 5296114 w 12202113"/>
              <a:gd name="connsiteY199" fmla="*/ 2905958 h 3188466"/>
              <a:gd name="connsiteX200" fmla="*/ 5283999 w 12202113"/>
              <a:gd name="connsiteY200" fmla="*/ 2907258 h 3188466"/>
              <a:gd name="connsiteX201" fmla="*/ 5280460 w 12202113"/>
              <a:gd name="connsiteY201" fmla="*/ 2909063 h 3188466"/>
              <a:gd name="connsiteX202" fmla="*/ 5262637 w 12202113"/>
              <a:gd name="connsiteY202" fmla="*/ 2910250 h 3188466"/>
              <a:gd name="connsiteX203" fmla="*/ 5260635 w 12202113"/>
              <a:gd name="connsiteY203" fmla="*/ 2909845 h 3188466"/>
              <a:gd name="connsiteX204" fmla="*/ 5245770 w 12202113"/>
              <a:gd name="connsiteY204" fmla="*/ 2912842 h 3188466"/>
              <a:gd name="connsiteX205" fmla="*/ 5233108 w 12202113"/>
              <a:gd name="connsiteY205" fmla="*/ 2917794 h 3188466"/>
              <a:gd name="connsiteX206" fmla="*/ 5082201 w 12202113"/>
              <a:gd name="connsiteY206" fmla="*/ 2920260 h 3188466"/>
              <a:gd name="connsiteX207" fmla="*/ 4939211 w 12202113"/>
              <a:gd name="connsiteY207" fmla="*/ 2931760 h 3188466"/>
              <a:gd name="connsiteX208" fmla="*/ 4794309 w 12202113"/>
              <a:gd name="connsiteY208" fmla="*/ 2937227 h 3188466"/>
              <a:gd name="connsiteX209" fmla="*/ 4637676 w 12202113"/>
              <a:gd name="connsiteY209" fmla="*/ 2946666 h 3188466"/>
              <a:gd name="connsiteX210" fmla="*/ 4585922 w 12202113"/>
              <a:gd name="connsiteY210" fmla="*/ 2944906 h 3188466"/>
              <a:gd name="connsiteX211" fmla="*/ 4539516 w 12202113"/>
              <a:gd name="connsiteY211" fmla="*/ 2953466 h 3188466"/>
              <a:gd name="connsiteX212" fmla="*/ 4520819 w 12202113"/>
              <a:gd name="connsiteY212" fmla="*/ 2950477 h 3188466"/>
              <a:gd name="connsiteX213" fmla="*/ 4517604 w 12202113"/>
              <a:gd name="connsiteY213" fmla="*/ 2949852 h 3188466"/>
              <a:gd name="connsiteX214" fmla="*/ 4504537 w 12202113"/>
              <a:gd name="connsiteY214" fmla="*/ 2949759 h 3188466"/>
              <a:gd name="connsiteX215" fmla="*/ 4501104 w 12202113"/>
              <a:gd name="connsiteY215" fmla="*/ 2946715 h 3188466"/>
              <a:gd name="connsiteX216" fmla="*/ 4342695 w 12202113"/>
              <a:gd name="connsiteY216" fmla="*/ 2951638 h 3188466"/>
              <a:gd name="connsiteX217" fmla="*/ 4274096 w 12202113"/>
              <a:gd name="connsiteY217" fmla="*/ 2953640 h 3188466"/>
              <a:gd name="connsiteX218" fmla="*/ 4248170 w 12202113"/>
              <a:gd name="connsiteY218" fmla="*/ 2951384 h 3188466"/>
              <a:gd name="connsiteX219" fmla="*/ 4147924 w 12202113"/>
              <a:gd name="connsiteY219" fmla="*/ 2945945 h 3188466"/>
              <a:gd name="connsiteX220" fmla="*/ 4061825 w 12202113"/>
              <a:gd name="connsiteY220" fmla="*/ 2944206 h 3188466"/>
              <a:gd name="connsiteX221" fmla="*/ 3998557 w 12202113"/>
              <a:gd name="connsiteY221" fmla="*/ 2955821 h 3188466"/>
              <a:gd name="connsiteX222" fmla="*/ 3993107 w 12202113"/>
              <a:gd name="connsiteY222" fmla="*/ 2953708 h 3188466"/>
              <a:gd name="connsiteX223" fmla="*/ 3949713 w 12202113"/>
              <a:gd name="connsiteY223" fmla="*/ 2955441 h 3188466"/>
              <a:gd name="connsiteX224" fmla="*/ 3797284 w 12202113"/>
              <a:gd name="connsiteY224" fmla="*/ 2977037 h 3188466"/>
              <a:gd name="connsiteX225" fmla="*/ 3712498 w 12202113"/>
              <a:gd name="connsiteY225" fmla="*/ 2979996 h 3188466"/>
              <a:gd name="connsiteX226" fmla="*/ 3682471 w 12202113"/>
              <a:gd name="connsiteY226" fmla="*/ 2978543 h 3188466"/>
              <a:gd name="connsiteX227" fmla="*/ 3632163 w 12202113"/>
              <a:gd name="connsiteY227" fmla="*/ 2976264 h 3188466"/>
              <a:gd name="connsiteX228" fmla="*/ 3594728 w 12202113"/>
              <a:gd name="connsiteY228" fmla="*/ 2968398 h 3188466"/>
              <a:gd name="connsiteX229" fmla="*/ 3552594 w 12202113"/>
              <a:gd name="connsiteY229" fmla="*/ 2968934 h 3188466"/>
              <a:gd name="connsiteX230" fmla="*/ 3542589 w 12202113"/>
              <a:gd name="connsiteY230" fmla="*/ 2977031 h 3188466"/>
              <a:gd name="connsiteX231" fmla="*/ 3497591 w 12202113"/>
              <a:gd name="connsiteY231" fmla="*/ 2975018 h 3188466"/>
              <a:gd name="connsiteX232" fmla="*/ 3429352 w 12202113"/>
              <a:gd name="connsiteY232" fmla="*/ 2971090 h 3188466"/>
              <a:gd name="connsiteX233" fmla="*/ 3389938 w 12202113"/>
              <a:gd name="connsiteY233" fmla="*/ 2970884 h 3188466"/>
              <a:gd name="connsiteX234" fmla="*/ 3282344 w 12202113"/>
              <a:gd name="connsiteY234" fmla="*/ 2968084 h 3188466"/>
              <a:gd name="connsiteX235" fmla="*/ 3174624 w 12202113"/>
              <a:gd name="connsiteY235" fmla="*/ 2963576 h 3188466"/>
              <a:gd name="connsiteX236" fmla="*/ 3111077 w 12202113"/>
              <a:gd name="connsiteY236" fmla="*/ 2951285 h 3188466"/>
              <a:gd name="connsiteX237" fmla="*/ 3022501 w 12202113"/>
              <a:gd name="connsiteY237" fmla="*/ 2948619 h 3188466"/>
              <a:gd name="connsiteX238" fmla="*/ 3007714 w 12202113"/>
              <a:gd name="connsiteY238" fmla="*/ 2946762 h 3188466"/>
              <a:gd name="connsiteX239" fmla="*/ 2903098 w 12202113"/>
              <a:gd name="connsiteY239" fmla="*/ 2940576 h 3188466"/>
              <a:gd name="connsiteX240" fmla="*/ 2781591 w 12202113"/>
              <a:gd name="connsiteY240" fmla="*/ 2946394 h 3188466"/>
              <a:gd name="connsiteX241" fmla="*/ 2627942 w 12202113"/>
              <a:gd name="connsiteY241" fmla="*/ 2919996 h 3188466"/>
              <a:gd name="connsiteX242" fmla="*/ 2354959 w 12202113"/>
              <a:gd name="connsiteY242" fmla="*/ 2882080 h 3188466"/>
              <a:gd name="connsiteX243" fmla="*/ 2063184 w 12202113"/>
              <a:gd name="connsiteY243" fmla="*/ 2879109 h 3188466"/>
              <a:gd name="connsiteX244" fmla="*/ 1986946 w 12202113"/>
              <a:gd name="connsiteY244" fmla="*/ 2887619 h 3188466"/>
              <a:gd name="connsiteX245" fmla="*/ 1763479 w 12202113"/>
              <a:gd name="connsiteY245" fmla="*/ 2909077 h 3188466"/>
              <a:gd name="connsiteX246" fmla="*/ 1537980 w 12202113"/>
              <a:gd name="connsiteY246" fmla="*/ 2960398 h 3188466"/>
              <a:gd name="connsiteX247" fmla="*/ 1395229 w 12202113"/>
              <a:gd name="connsiteY247" fmla="*/ 2975625 h 3188466"/>
              <a:gd name="connsiteX248" fmla="*/ 1327834 w 12202113"/>
              <a:gd name="connsiteY248" fmla="*/ 2989485 h 3188466"/>
              <a:gd name="connsiteX249" fmla="*/ 1280757 w 12202113"/>
              <a:gd name="connsiteY249" fmla="*/ 2992959 h 3188466"/>
              <a:gd name="connsiteX250" fmla="*/ 1252582 w 12202113"/>
              <a:gd name="connsiteY250" fmla="*/ 2995877 h 3188466"/>
              <a:gd name="connsiteX251" fmla="*/ 1204670 w 12202113"/>
              <a:gd name="connsiteY251" fmla="*/ 3014826 h 3188466"/>
              <a:gd name="connsiteX252" fmla="*/ 1020457 w 12202113"/>
              <a:gd name="connsiteY252" fmla="*/ 3031603 h 3188466"/>
              <a:gd name="connsiteX253" fmla="*/ 843248 w 12202113"/>
              <a:gd name="connsiteY253" fmla="*/ 3026954 h 3188466"/>
              <a:gd name="connsiteX254" fmla="*/ 583517 w 12202113"/>
              <a:gd name="connsiteY254" fmla="*/ 3089095 h 3188466"/>
              <a:gd name="connsiteX255" fmla="*/ 556836 w 12202113"/>
              <a:gd name="connsiteY255" fmla="*/ 3094374 h 3188466"/>
              <a:gd name="connsiteX256" fmla="*/ 412089 w 12202113"/>
              <a:gd name="connsiteY256" fmla="*/ 3121334 h 3188466"/>
              <a:gd name="connsiteX257" fmla="*/ 83929 w 12202113"/>
              <a:gd name="connsiteY257" fmla="*/ 3150566 h 3188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</a:cxnLst>
            <a:rect l="l" t="t" r="r" b="b"/>
            <a:pathLst>
              <a:path w="12202113" h="3188466">
                <a:moveTo>
                  <a:pt x="0" y="3188466"/>
                </a:moveTo>
                <a:lnTo>
                  <a:pt x="10116" y="2657641"/>
                </a:lnTo>
                <a:lnTo>
                  <a:pt x="10116" y="0"/>
                </a:lnTo>
                <a:lnTo>
                  <a:pt x="12202113" y="0"/>
                </a:lnTo>
                <a:lnTo>
                  <a:pt x="12202113" y="2879832"/>
                </a:lnTo>
                <a:lnTo>
                  <a:pt x="12198167" y="2880360"/>
                </a:lnTo>
                <a:cubicBezTo>
                  <a:pt x="12163116" y="2884349"/>
                  <a:pt x="12143771" y="2884544"/>
                  <a:pt x="12122128" y="2887194"/>
                </a:cubicBezTo>
                <a:cubicBezTo>
                  <a:pt x="12087086" y="2893347"/>
                  <a:pt x="12050015" y="2907304"/>
                  <a:pt x="12028868" y="2911786"/>
                </a:cubicBezTo>
                <a:lnTo>
                  <a:pt x="11995238" y="2914090"/>
                </a:lnTo>
                <a:lnTo>
                  <a:pt x="11996460" y="2918442"/>
                </a:lnTo>
                <a:lnTo>
                  <a:pt x="11983968" y="2918762"/>
                </a:lnTo>
                <a:lnTo>
                  <a:pt x="11956084" y="2918868"/>
                </a:lnTo>
                <a:cubicBezTo>
                  <a:pt x="11938684" y="2919526"/>
                  <a:pt x="11890300" y="2918483"/>
                  <a:pt x="11872586" y="2920076"/>
                </a:cubicBezTo>
                <a:cubicBezTo>
                  <a:pt x="11867476" y="2924717"/>
                  <a:pt x="11859589" y="2927247"/>
                  <a:pt x="11849804" y="2928420"/>
                </a:cubicBezTo>
                <a:lnTo>
                  <a:pt x="11828254" y="2928551"/>
                </a:lnTo>
                <a:lnTo>
                  <a:pt x="11703277" y="2939735"/>
                </a:lnTo>
                <a:lnTo>
                  <a:pt x="11686094" y="2940570"/>
                </a:lnTo>
                <a:lnTo>
                  <a:pt x="11676788" y="2944321"/>
                </a:lnTo>
                <a:cubicBezTo>
                  <a:pt x="11669684" y="2945069"/>
                  <a:pt x="11649276" y="2944585"/>
                  <a:pt x="11643464" y="2945066"/>
                </a:cubicBezTo>
                <a:lnTo>
                  <a:pt x="11641922" y="2947200"/>
                </a:lnTo>
                <a:cubicBezTo>
                  <a:pt x="11623408" y="2950611"/>
                  <a:pt x="11553770" y="2961969"/>
                  <a:pt x="11532386" y="2965529"/>
                </a:cubicBezTo>
                <a:cubicBezTo>
                  <a:pt x="11528114" y="2962248"/>
                  <a:pt x="11518548" y="2967430"/>
                  <a:pt x="11513619" y="2968556"/>
                </a:cubicBezTo>
                <a:cubicBezTo>
                  <a:pt x="11512856" y="2966346"/>
                  <a:pt x="11500924" y="2965672"/>
                  <a:pt x="11497404" y="2967639"/>
                </a:cubicBezTo>
                <a:cubicBezTo>
                  <a:pt x="11413522" y="2978420"/>
                  <a:pt x="11455510" y="2956141"/>
                  <a:pt x="11407630" y="2970255"/>
                </a:cubicBezTo>
                <a:cubicBezTo>
                  <a:pt x="11399160" y="2971190"/>
                  <a:pt x="11392296" y="2970299"/>
                  <a:pt x="11386276" y="2968648"/>
                </a:cubicBezTo>
                <a:lnTo>
                  <a:pt x="11377296" y="2965257"/>
                </a:lnTo>
                <a:lnTo>
                  <a:pt x="11342536" y="2971666"/>
                </a:lnTo>
                <a:cubicBezTo>
                  <a:pt x="11325414" y="2973900"/>
                  <a:pt x="11307393" y="2975381"/>
                  <a:pt x="11288902" y="2976058"/>
                </a:cubicBezTo>
                <a:cubicBezTo>
                  <a:pt x="11284753" y="2971542"/>
                  <a:pt x="11270239" y="2977957"/>
                  <a:pt x="11263411" y="2979228"/>
                </a:cubicBezTo>
                <a:cubicBezTo>
                  <a:pt x="11263340" y="2976278"/>
                  <a:pt x="11248212" y="2974865"/>
                  <a:pt x="11242843" y="2977303"/>
                </a:cubicBezTo>
                <a:cubicBezTo>
                  <a:pt x="11130019" y="2987845"/>
                  <a:pt x="11193504" y="2960297"/>
                  <a:pt x="11125798" y="2976816"/>
                </a:cubicBezTo>
                <a:cubicBezTo>
                  <a:pt x="11114472" y="2977677"/>
                  <a:pt x="11105974" y="2976199"/>
                  <a:pt x="11098884" y="2973758"/>
                </a:cubicBezTo>
                <a:lnTo>
                  <a:pt x="11086128" y="2967663"/>
                </a:lnTo>
                <a:lnTo>
                  <a:pt x="11076132" y="2969836"/>
                </a:lnTo>
                <a:cubicBezTo>
                  <a:pt x="11038408" y="2970007"/>
                  <a:pt x="11027285" y="2963760"/>
                  <a:pt x="11005337" y="2970053"/>
                </a:cubicBezTo>
                <a:cubicBezTo>
                  <a:pt x="10972902" y="2956973"/>
                  <a:pt x="10983824" y="2968749"/>
                  <a:pt x="10959154" y="2970750"/>
                </a:cubicBezTo>
                <a:cubicBezTo>
                  <a:pt x="10939692" y="2973358"/>
                  <a:pt x="10975422" y="2978377"/>
                  <a:pt x="10956347" y="2979118"/>
                </a:cubicBezTo>
                <a:cubicBezTo>
                  <a:pt x="10935712" y="2975741"/>
                  <a:pt x="10936682" y="2986229"/>
                  <a:pt x="10915223" y="2982099"/>
                </a:cubicBezTo>
                <a:cubicBezTo>
                  <a:pt x="10920436" y="2974198"/>
                  <a:pt x="10872877" y="2983630"/>
                  <a:pt x="10871398" y="2976728"/>
                </a:cubicBezTo>
                <a:cubicBezTo>
                  <a:pt x="10853171" y="2986599"/>
                  <a:pt x="10844013" y="2974439"/>
                  <a:pt x="10819743" y="2977481"/>
                </a:cubicBezTo>
                <a:cubicBezTo>
                  <a:pt x="10808314" y="2981215"/>
                  <a:pt x="10800068" y="2981856"/>
                  <a:pt x="10788834" y="2977840"/>
                </a:cubicBezTo>
                <a:cubicBezTo>
                  <a:pt x="10736185" y="2996020"/>
                  <a:pt x="10756982" y="2978653"/>
                  <a:pt x="10707711" y="2985644"/>
                </a:cubicBezTo>
                <a:cubicBezTo>
                  <a:pt x="10665262" y="2992997"/>
                  <a:pt x="10617142" y="2997767"/>
                  <a:pt x="10576086" y="3015319"/>
                </a:cubicBezTo>
                <a:cubicBezTo>
                  <a:pt x="10568550" y="3020292"/>
                  <a:pt x="10550046" y="3022174"/>
                  <a:pt x="10534761" y="3019524"/>
                </a:cubicBezTo>
                <a:cubicBezTo>
                  <a:pt x="10532134" y="3019067"/>
                  <a:pt x="10529698" y="3018490"/>
                  <a:pt x="10527537" y="3017814"/>
                </a:cubicBezTo>
                <a:cubicBezTo>
                  <a:pt x="10492044" y="3020498"/>
                  <a:pt x="10362224" y="3032491"/>
                  <a:pt x="10321799" y="3035635"/>
                </a:cubicBezTo>
                <a:cubicBezTo>
                  <a:pt x="10318526" y="3029246"/>
                  <a:pt x="10298084" y="3040774"/>
                  <a:pt x="10284989" y="3036679"/>
                </a:cubicBezTo>
                <a:cubicBezTo>
                  <a:pt x="10275610" y="3033085"/>
                  <a:pt x="10267220" y="3035744"/>
                  <a:pt x="10257423" y="3036027"/>
                </a:cubicBezTo>
                <a:cubicBezTo>
                  <a:pt x="10244517" y="3033202"/>
                  <a:pt x="10202424" y="3038304"/>
                  <a:pt x="10191450" y="3041963"/>
                </a:cubicBezTo>
                <a:cubicBezTo>
                  <a:pt x="10165225" y="3054679"/>
                  <a:pt x="10105634" y="3045236"/>
                  <a:pt x="10083845" y="3054978"/>
                </a:cubicBezTo>
                <a:cubicBezTo>
                  <a:pt x="10075939" y="3056408"/>
                  <a:pt x="10068203" y="3056986"/>
                  <a:pt x="10060611" y="3057035"/>
                </a:cubicBezTo>
                <a:lnTo>
                  <a:pt x="10039363" y="3055961"/>
                </a:lnTo>
                <a:lnTo>
                  <a:pt x="10033322" y="3053238"/>
                </a:lnTo>
                <a:lnTo>
                  <a:pt x="10020337" y="3053912"/>
                </a:lnTo>
                <a:lnTo>
                  <a:pt x="10016616" y="3053498"/>
                </a:lnTo>
                <a:cubicBezTo>
                  <a:pt x="10009508" y="3052695"/>
                  <a:pt x="10002492" y="3051995"/>
                  <a:pt x="9995549" y="3051719"/>
                </a:cubicBezTo>
                <a:cubicBezTo>
                  <a:pt x="10004680" y="3065377"/>
                  <a:pt x="9937988" y="3051618"/>
                  <a:pt x="9957212" y="3062663"/>
                </a:cubicBezTo>
                <a:cubicBezTo>
                  <a:pt x="9920646" y="3063519"/>
                  <a:pt x="9948538" y="3073806"/>
                  <a:pt x="9904584" y="3063999"/>
                </a:cubicBezTo>
                <a:cubicBezTo>
                  <a:pt x="9847813" y="3075166"/>
                  <a:pt x="9758323" y="3071010"/>
                  <a:pt x="9713857" y="3087955"/>
                </a:cubicBezTo>
                <a:cubicBezTo>
                  <a:pt x="9719380" y="3081485"/>
                  <a:pt x="9695453" y="3076466"/>
                  <a:pt x="9678879" y="3079676"/>
                </a:cubicBezTo>
                <a:cubicBezTo>
                  <a:pt x="9698255" y="3054291"/>
                  <a:pt x="9613348" y="3102551"/>
                  <a:pt x="9598760" y="3085228"/>
                </a:cubicBezTo>
                <a:cubicBezTo>
                  <a:pt x="9598041" y="3101310"/>
                  <a:pt x="9523758" y="3128579"/>
                  <a:pt x="9488796" y="3115384"/>
                </a:cubicBezTo>
                <a:cubicBezTo>
                  <a:pt x="9435532" y="3118605"/>
                  <a:pt x="9397815" y="3131898"/>
                  <a:pt x="9341972" y="3126583"/>
                </a:cubicBezTo>
                <a:cubicBezTo>
                  <a:pt x="9340239" y="3128735"/>
                  <a:pt x="9337399" y="3130536"/>
                  <a:pt x="9333795" y="3132083"/>
                </a:cubicBezTo>
                <a:lnTo>
                  <a:pt x="9321736" y="3135834"/>
                </a:lnTo>
                <a:lnTo>
                  <a:pt x="9319405" y="3135561"/>
                </a:lnTo>
                <a:cubicBezTo>
                  <a:pt x="9310247" y="3135512"/>
                  <a:pt x="9305558" y="3136419"/>
                  <a:pt x="9302847" y="3137746"/>
                </a:cubicBezTo>
                <a:lnTo>
                  <a:pt x="9300930" y="3139687"/>
                </a:lnTo>
                <a:lnTo>
                  <a:pt x="9290106" y="3141645"/>
                </a:lnTo>
                <a:lnTo>
                  <a:pt x="9270220" y="3146737"/>
                </a:lnTo>
                <a:lnTo>
                  <a:pt x="9265150" y="3146531"/>
                </a:lnTo>
                <a:lnTo>
                  <a:pt x="9233057" y="3152408"/>
                </a:lnTo>
                <a:lnTo>
                  <a:pt x="9231974" y="3151938"/>
                </a:lnTo>
                <a:cubicBezTo>
                  <a:pt x="9228816" y="3151020"/>
                  <a:pt x="9225099" y="3150595"/>
                  <a:pt x="9220130" y="3151189"/>
                </a:cubicBezTo>
                <a:cubicBezTo>
                  <a:pt x="9218372" y="3142213"/>
                  <a:pt x="9213458" y="3148467"/>
                  <a:pt x="9198955" y="3151015"/>
                </a:cubicBezTo>
                <a:cubicBezTo>
                  <a:pt x="9192986" y="3137641"/>
                  <a:pt x="9157451" y="3149750"/>
                  <a:pt x="9142196" y="3143802"/>
                </a:cubicBezTo>
                <a:cubicBezTo>
                  <a:pt x="9131673" y="3145976"/>
                  <a:pt x="9120437" y="3148030"/>
                  <a:pt x="9108665" y="3149868"/>
                </a:cubicBezTo>
                <a:lnTo>
                  <a:pt x="9014086" y="3150791"/>
                </a:lnTo>
                <a:lnTo>
                  <a:pt x="8915037" y="3140020"/>
                </a:lnTo>
                <a:cubicBezTo>
                  <a:pt x="8878400" y="3139785"/>
                  <a:pt x="8846675" y="3135786"/>
                  <a:pt x="8815667" y="3138606"/>
                </a:cubicBezTo>
                <a:cubicBezTo>
                  <a:pt x="8803071" y="3135495"/>
                  <a:pt x="8791199" y="3134238"/>
                  <a:pt x="8779688" y="3138895"/>
                </a:cubicBezTo>
                <a:cubicBezTo>
                  <a:pt x="8745498" y="3137342"/>
                  <a:pt x="8737221" y="3130691"/>
                  <a:pt x="8715556" y="3135878"/>
                </a:cubicBezTo>
                <a:cubicBezTo>
                  <a:pt x="8696347" y="3125121"/>
                  <a:pt x="8695210" y="3129227"/>
                  <a:pt x="8686183" y="3132307"/>
                </a:cubicBezTo>
                <a:lnTo>
                  <a:pt x="8684895" y="3132527"/>
                </a:lnTo>
                <a:lnTo>
                  <a:pt x="8682270" y="3130989"/>
                </a:lnTo>
                <a:lnTo>
                  <a:pt x="8676836" y="3130278"/>
                </a:lnTo>
                <a:lnTo>
                  <a:pt x="8662002" y="3130735"/>
                </a:lnTo>
                <a:lnTo>
                  <a:pt x="8656423" y="3131304"/>
                </a:lnTo>
                <a:cubicBezTo>
                  <a:pt x="8652581" y="3131550"/>
                  <a:pt x="8650028" y="3131521"/>
                  <a:pt x="8648261" y="3131294"/>
                </a:cubicBezTo>
                <a:lnTo>
                  <a:pt x="8648057" y="3131167"/>
                </a:lnTo>
                <a:lnTo>
                  <a:pt x="8640412" y="3131403"/>
                </a:lnTo>
                <a:cubicBezTo>
                  <a:pt x="8627510" y="3132092"/>
                  <a:pt x="8614954" y="3133035"/>
                  <a:pt x="8603003" y="3134155"/>
                </a:cubicBezTo>
                <a:cubicBezTo>
                  <a:pt x="8592897" y="3127095"/>
                  <a:pt x="8548738" y="3135435"/>
                  <a:pt x="8553571" y="3122125"/>
                </a:cubicBezTo>
                <a:cubicBezTo>
                  <a:pt x="8537450" y="3123243"/>
                  <a:pt x="8527699" y="3128769"/>
                  <a:pt x="8533128" y="3120039"/>
                </a:cubicBezTo>
                <a:cubicBezTo>
                  <a:pt x="8527821" y="3120156"/>
                  <a:pt x="8524551" y="3119414"/>
                  <a:pt x="8522209" y="3118252"/>
                </a:cubicBezTo>
                <a:lnTo>
                  <a:pt x="8521532" y="3117705"/>
                </a:lnTo>
                <a:lnTo>
                  <a:pt x="8485667" y="3120406"/>
                </a:lnTo>
                <a:lnTo>
                  <a:pt x="8480905" y="3119749"/>
                </a:lnTo>
                <a:lnTo>
                  <a:pt x="8457530" y="3122810"/>
                </a:lnTo>
                <a:lnTo>
                  <a:pt x="8445451" y="3123697"/>
                </a:lnTo>
                <a:lnTo>
                  <a:pt x="8442039" y="3125378"/>
                </a:lnTo>
                <a:cubicBezTo>
                  <a:pt x="8438355" y="3126399"/>
                  <a:pt x="8433075" y="3126839"/>
                  <a:pt x="8424215" y="3125963"/>
                </a:cubicBezTo>
                <a:lnTo>
                  <a:pt x="8422165" y="3125491"/>
                </a:lnTo>
                <a:lnTo>
                  <a:pt x="8407465" y="3127979"/>
                </a:lnTo>
                <a:cubicBezTo>
                  <a:pt x="8402731" y="3129129"/>
                  <a:pt x="8398540" y="3130592"/>
                  <a:pt x="8395146" y="3132488"/>
                </a:cubicBezTo>
                <a:cubicBezTo>
                  <a:pt x="8345093" y="3122354"/>
                  <a:pt x="8297866" y="3131626"/>
                  <a:pt x="8243538" y="3129873"/>
                </a:cubicBezTo>
                <a:cubicBezTo>
                  <a:pt x="8220052" y="3114107"/>
                  <a:pt x="8126172" y="3133411"/>
                  <a:pt x="8112685" y="3148698"/>
                </a:cubicBezTo>
                <a:cubicBezTo>
                  <a:pt x="8112380" y="3135302"/>
                  <a:pt x="8044302" y="3153542"/>
                  <a:pt x="8026741" y="3154015"/>
                </a:cubicBezTo>
                <a:cubicBezTo>
                  <a:pt x="8020887" y="3154173"/>
                  <a:pt x="8020646" y="3152357"/>
                  <a:pt x="8030400" y="3146736"/>
                </a:cubicBezTo>
                <a:cubicBezTo>
                  <a:pt x="8011739" y="3148301"/>
                  <a:pt x="7992477" y="3141339"/>
                  <a:pt x="8002987" y="3135663"/>
                </a:cubicBezTo>
                <a:cubicBezTo>
                  <a:pt x="7946297" y="3147811"/>
                  <a:pt x="7862627" y="3135732"/>
                  <a:pt x="7798568" y="3141249"/>
                </a:cubicBezTo>
                <a:cubicBezTo>
                  <a:pt x="7763645" y="3127901"/>
                  <a:pt x="7782577" y="3140251"/>
                  <a:pt x="7746353" y="3137755"/>
                </a:cubicBezTo>
                <a:cubicBezTo>
                  <a:pt x="7756261" y="3150042"/>
                  <a:pt x="7702377" y="3130861"/>
                  <a:pt x="7700395" y="3144729"/>
                </a:cubicBezTo>
                <a:cubicBezTo>
                  <a:pt x="7693866" y="3143835"/>
                  <a:pt x="7687603" y="3142532"/>
                  <a:pt x="7681335" y="3141120"/>
                </a:cubicBezTo>
                <a:lnTo>
                  <a:pt x="7678044" y="3140387"/>
                </a:lnTo>
                <a:lnTo>
                  <a:pt x="7664890" y="3139855"/>
                </a:lnTo>
                <a:lnTo>
                  <a:pt x="7661183" y="3136706"/>
                </a:lnTo>
                <a:lnTo>
                  <a:pt x="7641383" y="3133755"/>
                </a:lnTo>
                <a:cubicBezTo>
                  <a:pt x="7633967" y="3133115"/>
                  <a:pt x="7625987" y="3132967"/>
                  <a:pt x="7617169" y="3133614"/>
                </a:cubicBezTo>
                <a:cubicBezTo>
                  <a:pt x="7595475" y="3139109"/>
                  <a:pt x="7561695" y="3132374"/>
                  <a:pt x="7531143" y="3132781"/>
                </a:cubicBezTo>
                <a:lnTo>
                  <a:pt x="7517113" y="3134483"/>
                </a:lnTo>
                <a:lnTo>
                  <a:pt x="7471320" y="3131645"/>
                </a:lnTo>
                <a:cubicBezTo>
                  <a:pt x="7458285" y="3131095"/>
                  <a:pt x="7444756" y="3130805"/>
                  <a:pt x="7430512" y="3131007"/>
                </a:cubicBezTo>
                <a:lnTo>
                  <a:pt x="7404071" y="3132361"/>
                </a:lnTo>
                <a:lnTo>
                  <a:pt x="7397140" y="3131239"/>
                </a:lnTo>
                <a:cubicBezTo>
                  <a:pt x="7385068" y="3131364"/>
                  <a:pt x="7369091" y="3135313"/>
                  <a:pt x="7370514" y="3130516"/>
                </a:cubicBezTo>
                <a:lnTo>
                  <a:pt x="7356953" y="3132179"/>
                </a:lnTo>
                <a:lnTo>
                  <a:pt x="7343567" y="3128350"/>
                </a:lnTo>
                <a:cubicBezTo>
                  <a:pt x="7342101" y="3127461"/>
                  <a:pt x="7340998" y="3126514"/>
                  <a:pt x="7340295" y="3125545"/>
                </a:cubicBezTo>
                <a:lnTo>
                  <a:pt x="7321348" y="3126804"/>
                </a:lnTo>
                <a:lnTo>
                  <a:pt x="7305815" y="3124063"/>
                </a:lnTo>
                <a:lnTo>
                  <a:pt x="7292274" y="3125855"/>
                </a:lnTo>
                <a:lnTo>
                  <a:pt x="7286654" y="3125451"/>
                </a:lnTo>
                <a:lnTo>
                  <a:pt x="7272685" y="3124094"/>
                </a:lnTo>
                <a:cubicBezTo>
                  <a:pt x="7265523" y="3123143"/>
                  <a:pt x="7257508" y="3121997"/>
                  <a:pt x="7248584" y="3121080"/>
                </a:cubicBezTo>
                <a:lnTo>
                  <a:pt x="7241065" y="3120661"/>
                </a:lnTo>
                <a:lnTo>
                  <a:pt x="7224696" y="3116051"/>
                </a:lnTo>
                <a:cubicBezTo>
                  <a:pt x="7212786" y="3112566"/>
                  <a:pt x="7203412" y="3110217"/>
                  <a:pt x="7193009" y="3112108"/>
                </a:cubicBezTo>
                <a:cubicBezTo>
                  <a:pt x="7175276" y="3107606"/>
                  <a:pt x="7162888" y="3094987"/>
                  <a:pt x="7137220" y="3098354"/>
                </a:cubicBezTo>
                <a:cubicBezTo>
                  <a:pt x="7145010" y="3092637"/>
                  <a:pt x="7108715" y="3097662"/>
                  <a:pt x="7104427" y="3091790"/>
                </a:cubicBezTo>
                <a:cubicBezTo>
                  <a:pt x="7102447" y="3087061"/>
                  <a:pt x="7090976" y="3087484"/>
                  <a:pt x="7082240" y="3085740"/>
                </a:cubicBezTo>
                <a:cubicBezTo>
                  <a:pt x="7076014" y="3080911"/>
                  <a:pt x="7032058" y="3076501"/>
                  <a:pt x="7016754" y="3077196"/>
                </a:cubicBezTo>
                <a:cubicBezTo>
                  <a:pt x="6973620" y="3082001"/>
                  <a:pt x="6938923" y="3062558"/>
                  <a:pt x="6904436" y="3065900"/>
                </a:cubicBezTo>
                <a:cubicBezTo>
                  <a:pt x="6895406" y="3065445"/>
                  <a:pt x="6887919" y="3064350"/>
                  <a:pt x="6881434" y="3062865"/>
                </a:cubicBezTo>
                <a:lnTo>
                  <a:pt x="6865273" y="3057749"/>
                </a:lnTo>
                <a:cubicBezTo>
                  <a:pt x="6865072" y="3056626"/>
                  <a:pt x="6864871" y="3055502"/>
                  <a:pt x="6864671" y="3054378"/>
                </a:cubicBezTo>
                <a:lnTo>
                  <a:pt x="6852599" y="3052306"/>
                </a:lnTo>
                <a:lnTo>
                  <a:pt x="6850143" y="3051232"/>
                </a:lnTo>
                <a:cubicBezTo>
                  <a:pt x="6845470" y="3049168"/>
                  <a:pt x="6840704" y="3047206"/>
                  <a:pt x="6835301" y="3045593"/>
                </a:cubicBezTo>
                <a:cubicBezTo>
                  <a:pt x="6820447" y="3058242"/>
                  <a:pt x="6786888" y="3033956"/>
                  <a:pt x="6784871" y="3046562"/>
                </a:cubicBezTo>
                <a:cubicBezTo>
                  <a:pt x="6752593" y="3039899"/>
                  <a:pt x="6759140" y="3053646"/>
                  <a:pt x="6738245" y="3037055"/>
                </a:cubicBezTo>
                <a:cubicBezTo>
                  <a:pt x="6671880" y="3034501"/>
                  <a:pt x="6603220" y="3013245"/>
                  <a:pt x="6537703" y="3017736"/>
                </a:cubicBezTo>
                <a:cubicBezTo>
                  <a:pt x="6553051" y="3013722"/>
                  <a:pt x="6541149" y="3004943"/>
                  <a:pt x="6521858" y="3004158"/>
                </a:cubicBezTo>
                <a:cubicBezTo>
                  <a:pt x="6580141" y="2987944"/>
                  <a:pt x="6428765" y="3009117"/>
                  <a:pt x="6445069" y="2992470"/>
                </a:cubicBezTo>
                <a:cubicBezTo>
                  <a:pt x="6417897" y="3005060"/>
                  <a:pt x="6310156" y="3011743"/>
                  <a:pt x="6302447" y="2994274"/>
                </a:cubicBezTo>
                <a:cubicBezTo>
                  <a:pt x="6252173" y="2986131"/>
                  <a:pt x="6198382" y="2989085"/>
                  <a:pt x="6160029" y="2973666"/>
                </a:cubicBezTo>
                <a:cubicBezTo>
                  <a:pt x="6155014" y="2975022"/>
                  <a:pt x="6149642" y="2975878"/>
                  <a:pt x="6144046" y="2976380"/>
                </a:cubicBezTo>
                <a:lnTo>
                  <a:pt x="6127670" y="2976929"/>
                </a:lnTo>
                <a:lnTo>
                  <a:pt x="6126155" y="2976245"/>
                </a:lnTo>
                <a:cubicBezTo>
                  <a:pt x="6118509" y="2974369"/>
                  <a:pt x="6113052" y="2974144"/>
                  <a:pt x="6108575" y="2974651"/>
                </a:cubicBezTo>
                <a:lnTo>
                  <a:pt x="6103746" y="2975803"/>
                </a:lnTo>
                <a:lnTo>
                  <a:pt x="6091377" y="2975180"/>
                </a:lnTo>
                <a:lnTo>
                  <a:pt x="6066183" y="2975222"/>
                </a:lnTo>
                <a:lnTo>
                  <a:pt x="6063287" y="2974353"/>
                </a:lnTo>
                <a:lnTo>
                  <a:pt x="6054813" y="2974911"/>
                </a:lnTo>
                <a:lnTo>
                  <a:pt x="6050809" y="2973985"/>
                </a:lnTo>
                <a:lnTo>
                  <a:pt x="6013979" y="2974553"/>
                </a:lnTo>
                <a:cubicBezTo>
                  <a:pt x="6013918" y="2974361"/>
                  <a:pt x="6013860" y="2974167"/>
                  <a:pt x="6013800" y="2973973"/>
                </a:cubicBezTo>
                <a:cubicBezTo>
                  <a:pt x="6012565" y="2972689"/>
                  <a:pt x="6010070" y="2971765"/>
                  <a:pt x="6004866" y="2971570"/>
                </a:cubicBezTo>
                <a:cubicBezTo>
                  <a:pt x="6017706" y="2963268"/>
                  <a:pt x="6003515" y="2968156"/>
                  <a:pt x="5987036" y="2968315"/>
                </a:cubicBezTo>
                <a:cubicBezTo>
                  <a:pt x="6003302" y="2955458"/>
                  <a:pt x="5953573" y="2961108"/>
                  <a:pt x="5950027" y="2953546"/>
                </a:cubicBezTo>
                <a:cubicBezTo>
                  <a:pt x="5937559" y="2953953"/>
                  <a:pt x="5924668" y="2954151"/>
                  <a:pt x="5911668" y="2954074"/>
                </a:cubicBezTo>
                <a:lnTo>
                  <a:pt x="5904110" y="2953861"/>
                </a:lnTo>
                <a:cubicBezTo>
                  <a:pt x="5904082" y="2953815"/>
                  <a:pt x="5904053" y="2953769"/>
                  <a:pt x="5904026" y="2953724"/>
                </a:cubicBezTo>
                <a:cubicBezTo>
                  <a:pt x="5902528" y="2953395"/>
                  <a:pt x="5900097" y="2953219"/>
                  <a:pt x="5896189" y="2953236"/>
                </a:cubicBezTo>
                <a:lnTo>
                  <a:pt x="5890331" y="2953471"/>
                </a:lnTo>
                <a:lnTo>
                  <a:pt x="5875672" y="2953056"/>
                </a:lnTo>
                <a:lnTo>
                  <a:pt x="5871070" y="2952035"/>
                </a:lnTo>
                <a:lnTo>
                  <a:pt x="5869888" y="2950364"/>
                </a:lnTo>
                <a:lnTo>
                  <a:pt x="5868461" y="2950506"/>
                </a:lnTo>
                <a:cubicBezTo>
                  <a:pt x="5857092" y="2953019"/>
                  <a:pt x="5852416" y="2957005"/>
                  <a:pt x="5843343" y="2945262"/>
                </a:cubicBezTo>
                <a:cubicBezTo>
                  <a:pt x="5817989" y="2949116"/>
                  <a:pt x="5815840" y="2942065"/>
                  <a:pt x="5784331" y="2938531"/>
                </a:cubicBezTo>
                <a:cubicBezTo>
                  <a:pt x="5769202" y="2942455"/>
                  <a:pt x="5758885" y="2940521"/>
                  <a:pt x="5749498" y="2936713"/>
                </a:cubicBezTo>
                <a:cubicBezTo>
                  <a:pt x="5717228" y="2937683"/>
                  <a:pt x="5690227" y="2931877"/>
                  <a:pt x="5655214" y="2929503"/>
                </a:cubicBezTo>
                <a:cubicBezTo>
                  <a:pt x="5614827" y="2933899"/>
                  <a:pt x="5598877" y="2923069"/>
                  <a:pt x="5561446" y="2920575"/>
                </a:cubicBezTo>
                <a:cubicBezTo>
                  <a:pt x="5525084" y="2929276"/>
                  <a:pt x="5537471" y="2911136"/>
                  <a:pt x="5519456" y="2906631"/>
                </a:cubicBezTo>
                <a:lnTo>
                  <a:pt x="5514099" y="2906097"/>
                </a:lnTo>
                <a:lnTo>
                  <a:pt x="5499273" y="2907057"/>
                </a:lnTo>
                <a:lnTo>
                  <a:pt x="5493664" y="2907817"/>
                </a:lnTo>
                <a:cubicBezTo>
                  <a:pt x="5489815" y="2908191"/>
                  <a:pt x="5487270" y="2908250"/>
                  <a:pt x="5485530" y="2908080"/>
                </a:cubicBezTo>
                <a:lnTo>
                  <a:pt x="5485337" y="2907959"/>
                </a:lnTo>
                <a:lnTo>
                  <a:pt x="5477696" y="2908455"/>
                </a:lnTo>
                <a:cubicBezTo>
                  <a:pt x="5464775" y="2909581"/>
                  <a:pt x="5452182" y="2910951"/>
                  <a:pt x="5440170" y="2912482"/>
                </a:cubicBezTo>
                <a:cubicBezTo>
                  <a:pt x="5430698" y="2905718"/>
                  <a:pt x="5385970" y="2915593"/>
                  <a:pt x="5391911" y="2902040"/>
                </a:cubicBezTo>
                <a:cubicBezTo>
                  <a:pt x="5375744" y="2903707"/>
                  <a:pt x="5365560" y="2909594"/>
                  <a:pt x="5371708" y="2900629"/>
                </a:cubicBezTo>
                <a:cubicBezTo>
                  <a:pt x="5366408" y="2900926"/>
                  <a:pt x="5363213" y="2900288"/>
                  <a:pt x="5360976" y="2899197"/>
                </a:cubicBezTo>
                <a:lnTo>
                  <a:pt x="5360345" y="2898671"/>
                </a:lnTo>
                <a:lnTo>
                  <a:pt x="5324367" y="2902593"/>
                </a:lnTo>
                <a:lnTo>
                  <a:pt x="5319673" y="2902094"/>
                </a:lnTo>
                <a:lnTo>
                  <a:pt x="5296114" y="2905958"/>
                </a:lnTo>
                <a:lnTo>
                  <a:pt x="5283999" y="2907258"/>
                </a:lnTo>
                <a:lnTo>
                  <a:pt x="5280460" y="2909063"/>
                </a:lnTo>
                <a:cubicBezTo>
                  <a:pt x="5276699" y="2910214"/>
                  <a:pt x="5271395" y="2910834"/>
                  <a:pt x="5262637" y="2910250"/>
                </a:cubicBezTo>
                <a:lnTo>
                  <a:pt x="5260635" y="2909845"/>
                </a:lnTo>
                <a:lnTo>
                  <a:pt x="5245770" y="2912842"/>
                </a:lnTo>
                <a:cubicBezTo>
                  <a:pt x="5240955" y="2914159"/>
                  <a:pt x="5236652" y="2915770"/>
                  <a:pt x="5233108" y="2917794"/>
                </a:cubicBezTo>
                <a:cubicBezTo>
                  <a:pt x="5184071" y="2909280"/>
                  <a:pt x="5136210" y="2920197"/>
                  <a:pt x="5082201" y="2920260"/>
                </a:cubicBezTo>
                <a:lnTo>
                  <a:pt x="4939211" y="2931760"/>
                </a:lnTo>
                <a:cubicBezTo>
                  <a:pt x="4920477" y="2933960"/>
                  <a:pt x="4783353" y="2943291"/>
                  <a:pt x="4794309" y="2937227"/>
                </a:cubicBezTo>
                <a:cubicBezTo>
                  <a:pt x="4736776" y="2951353"/>
                  <a:pt x="4701995" y="2938961"/>
                  <a:pt x="4637676" y="2946666"/>
                </a:cubicBezTo>
                <a:cubicBezTo>
                  <a:pt x="4603987" y="2934412"/>
                  <a:pt x="4621816" y="2946201"/>
                  <a:pt x="4585922" y="2944906"/>
                </a:cubicBezTo>
                <a:cubicBezTo>
                  <a:pt x="4594760" y="2956935"/>
                  <a:pt x="4542663" y="2939450"/>
                  <a:pt x="4539516" y="2953466"/>
                </a:cubicBezTo>
                <a:cubicBezTo>
                  <a:pt x="4533082" y="2952789"/>
                  <a:pt x="4526953" y="2951687"/>
                  <a:pt x="4520819" y="2950477"/>
                </a:cubicBezTo>
                <a:lnTo>
                  <a:pt x="4517604" y="2949852"/>
                </a:lnTo>
                <a:lnTo>
                  <a:pt x="4504537" y="2949759"/>
                </a:lnTo>
                <a:lnTo>
                  <a:pt x="4501104" y="2946715"/>
                </a:lnTo>
                <a:lnTo>
                  <a:pt x="4342695" y="2951638"/>
                </a:lnTo>
                <a:cubicBezTo>
                  <a:pt x="4328954" y="2954609"/>
                  <a:pt x="4284038" y="2957184"/>
                  <a:pt x="4274096" y="2953640"/>
                </a:cubicBezTo>
                <a:cubicBezTo>
                  <a:pt x="4264434" y="2953346"/>
                  <a:pt x="4254047" y="2955481"/>
                  <a:pt x="4248170" y="2951384"/>
                </a:cubicBezTo>
                <a:lnTo>
                  <a:pt x="4147924" y="2945945"/>
                </a:lnTo>
                <a:cubicBezTo>
                  <a:pt x="4131656" y="2952619"/>
                  <a:pt x="4104816" y="2942907"/>
                  <a:pt x="4061825" y="2944206"/>
                </a:cubicBezTo>
                <a:cubicBezTo>
                  <a:pt x="4044045" y="2951860"/>
                  <a:pt x="4032845" y="2944993"/>
                  <a:pt x="3998557" y="2955821"/>
                </a:cubicBezTo>
                <a:cubicBezTo>
                  <a:pt x="3997072" y="2955023"/>
                  <a:pt x="3995237" y="2954313"/>
                  <a:pt x="3993107" y="2953708"/>
                </a:cubicBezTo>
                <a:cubicBezTo>
                  <a:pt x="3980729" y="2950196"/>
                  <a:pt x="3961302" y="2950972"/>
                  <a:pt x="3949713" y="2955441"/>
                </a:cubicBezTo>
                <a:cubicBezTo>
                  <a:pt x="3894925" y="2970367"/>
                  <a:pt x="3844508" y="2972262"/>
                  <a:pt x="3797284" y="2977037"/>
                </a:cubicBezTo>
                <a:cubicBezTo>
                  <a:pt x="3743822" y="2981057"/>
                  <a:pt x="3778974" y="2965129"/>
                  <a:pt x="3712498" y="2979996"/>
                </a:cubicBezTo>
                <a:cubicBezTo>
                  <a:pt x="3705202" y="2975373"/>
                  <a:pt x="3696720" y="2975524"/>
                  <a:pt x="3682471" y="2978543"/>
                </a:cubicBezTo>
                <a:cubicBezTo>
                  <a:pt x="3656488" y="2980127"/>
                  <a:pt x="3658300" y="2967587"/>
                  <a:pt x="3632163" y="2976264"/>
                </a:cubicBezTo>
                <a:cubicBezTo>
                  <a:pt x="3636766" y="2969363"/>
                  <a:pt x="3582819" y="2975892"/>
                  <a:pt x="3594728" y="2968398"/>
                </a:cubicBezTo>
                <a:cubicBezTo>
                  <a:pt x="3577705" y="2963064"/>
                  <a:pt x="3569481" y="2973476"/>
                  <a:pt x="3552594" y="2968934"/>
                </a:cubicBezTo>
                <a:cubicBezTo>
                  <a:pt x="3533613" y="2968552"/>
                  <a:pt x="3563577" y="2975594"/>
                  <a:pt x="3542589" y="2977031"/>
                </a:cubicBezTo>
                <a:cubicBezTo>
                  <a:pt x="3517131" y="2977564"/>
                  <a:pt x="3517346" y="2989828"/>
                  <a:pt x="3497591" y="2975018"/>
                </a:cubicBezTo>
                <a:lnTo>
                  <a:pt x="3429352" y="2971090"/>
                </a:lnTo>
                <a:cubicBezTo>
                  <a:pt x="3414141" y="2975624"/>
                  <a:pt x="3401904" y="2974195"/>
                  <a:pt x="3389938" y="2970884"/>
                </a:cubicBezTo>
                <a:cubicBezTo>
                  <a:pt x="3354504" y="2973297"/>
                  <a:pt x="3322178" y="2968827"/>
                  <a:pt x="3282344" y="2968084"/>
                </a:cubicBezTo>
                <a:cubicBezTo>
                  <a:pt x="3239277" y="2974224"/>
                  <a:pt x="3217192" y="2964327"/>
                  <a:pt x="3174624" y="2963576"/>
                </a:cubicBezTo>
                <a:cubicBezTo>
                  <a:pt x="3132504" y="2975210"/>
                  <a:pt x="3146911" y="2949576"/>
                  <a:pt x="3111077" y="2951285"/>
                </a:cubicBezTo>
                <a:cubicBezTo>
                  <a:pt x="3052732" y="2962418"/>
                  <a:pt x="3112543" y="2942881"/>
                  <a:pt x="3022501" y="2948619"/>
                </a:cubicBezTo>
                <a:cubicBezTo>
                  <a:pt x="3017399" y="2950352"/>
                  <a:pt x="3006521" y="2948989"/>
                  <a:pt x="3007714" y="2946762"/>
                </a:cubicBezTo>
                <a:cubicBezTo>
                  <a:pt x="2987987" y="2948105"/>
                  <a:pt x="2931270" y="2937206"/>
                  <a:pt x="2903098" y="2940576"/>
                </a:cubicBezTo>
                <a:cubicBezTo>
                  <a:pt x="2848155" y="2935894"/>
                  <a:pt x="2821430" y="2947095"/>
                  <a:pt x="2781591" y="2946394"/>
                </a:cubicBezTo>
                <a:cubicBezTo>
                  <a:pt x="2735559" y="2940279"/>
                  <a:pt x="2708563" y="2934146"/>
                  <a:pt x="2627942" y="2919996"/>
                </a:cubicBezTo>
                <a:lnTo>
                  <a:pt x="2354959" y="2882080"/>
                </a:lnTo>
                <a:cubicBezTo>
                  <a:pt x="2252426" y="2847776"/>
                  <a:pt x="2124519" y="2878188"/>
                  <a:pt x="2063184" y="2879109"/>
                </a:cubicBezTo>
                <a:cubicBezTo>
                  <a:pt x="2038620" y="2892844"/>
                  <a:pt x="2017217" y="2880735"/>
                  <a:pt x="1986946" y="2887619"/>
                </a:cubicBezTo>
                <a:cubicBezTo>
                  <a:pt x="1919067" y="2894646"/>
                  <a:pt x="1852404" y="2912737"/>
                  <a:pt x="1763479" y="2909077"/>
                </a:cubicBezTo>
                <a:cubicBezTo>
                  <a:pt x="1726097" y="2949538"/>
                  <a:pt x="1621108" y="2933327"/>
                  <a:pt x="1537980" y="2960398"/>
                </a:cubicBezTo>
                <a:cubicBezTo>
                  <a:pt x="1489205" y="2967965"/>
                  <a:pt x="1410921" y="2954082"/>
                  <a:pt x="1395229" y="2975625"/>
                </a:cubicBezTo>
                <a:cubicBezTo>
                  <a:pt x="1371975" y="2964548"/>
                  <a:pt x="1352259" y="2986116"/>
                  <a:pt x="1327834" y="2989485"/>
                </a:cubicBezTo>
                <a:cubicBezTo>
                  <a:pt x="1307734" y="2982782"/>
                  <a:pt x="1298456" y="2990289"/>
                  <a:pt x="1280757" y="2992959"/>
                </a:cubicBezTo>
                <a:cubicBezTo>
                  <a:pt x="1272383" y="2988567"/>
                  <a:pt x="1257337" y="2989790"/>
                  <a:pt x="1252582" y="2995877"/>
                </a:cubicBezTo>
                <a:cubicBezTo>
                  <a:pt x="1260705" y="3008688"/>
                  <a:pt x="1207969" y="3005420"/>
                  <a:pt x="1204670" y="3014826"/>
                </a:cubicBezTo>
                <a:cubicBezTo>
                  <a:pt x="1174431" y="3018683"/>
                  <a:pt x="1041848" y="3015513"/>
                  <a:pt x="1020457" y="3031603"/>
                </a:cubicBezTo>
                <a:cubicBezTo>
                  <a:pt x="959520" y="3042500"/>
                  <a:pt x="869308" y="3024872"/>
                  <a:pt x="843248" y="3026954"/>
                </a:cubicBezTo>
                <a:cubicBezTo>
                  <a:pt x="815646" y="3001836"/>
                  <a:pt x="694189" y="3080490"/>
                  <a:pt x="583517" y="3089095"/>
                </a:cubicBezTo>
                <a:cubicBezTo>
                  <a:pt x="568425" y="3087467"/>
                  <a:pt x="560448" y="3088013"/>
                  <a:pt x="556836" y="3094374"/>
                </a:cubicBezTo>
                <a:cubicBezTo>
                  <a:pt x="528264" y="3099747"/>
                  <a:pt x="471823" y="3109156"/>
                  <a:pt x="412089" y="3121334"/>
                </a:cubicBezTo>
                <a:cubicBezTo>
                  <a:pt x="367235" y="3131096"/>
                  <a:pt x="143790" y="3139436"/>
                  <a:pt x="83929" y="3150566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3BC461-83DB-0197-31A9-2C443D617636}"/>
              </a:ext>
            </a:extLst>
          </p:cNvPr>
          <p:cNvSpPr txBox="1"/>
          <p:nvPr/>
        </p:nvSpPr>
        <p:spPr>
          <a:xfrm>
            <a:off x="481959" y="4095289"/>
            <a:ext cx="4666861" cy="23987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kern="1200" spc="-300">
                <a:solidFill>
                  <a:srgbClr val="3885D3"/>
                </a:solidFill>
                <a:latin typeface="Arial Black" panose="020B0A04020102020204" pitchFamily="34" charset="0"/>
                <a:ea typeface="+mj-ea"/>
                <a:cs typeface="+mj-cs"/>
              </a:rPr>
              <a:t>INTRODUCTION</a:t>
            </a:r>
          </a:p>
        </p:txBody>
      </p:sp>
      <p:pic>
        <p:nvPicPr>
          <p:cNvPr id="7" name="Picture 6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5D9E5965-81D4-4231-EA02-E7C7FA87CC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117" y="553454"/>
            <a:ext cx="8230934" cy="246927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1FE3167-4284-FD6D-DEF0-BE6EEC7D812D}"/>
              </a:ext>
            </a:extLst>
          </p:cNvPr>
          <p:cNvSpPr txBox="1"/>
          <p:nvPr/>
        </p:nvSpPr>
        <p:spPr>
          <a:xfrm>
            <a:off x="8525164" y="2207491"/>
            <a:ext cx="1874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3885D3"/>
                </a:solidFill>
              </a:rPr>
              <a:t>ISO Certification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F7A5EE-EABF-663A-F80E-ECECC13821D4}"/>
              </a:ext>
            </a:extLst>
          </p:cNvPr>
          <p:cNvSpPr txBox="1"/>
          <p:nvPr/>
        </p:nvSpPr>
        <p:spPr>
          <a:xfrm>
            <a:off x="5630779" y="3677846"/>
            <a:ext cx="5917056" cy="2816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800"/>
              </a:spcAft>
              <a:buNone/>
            </a:pPr>
            <a:r>
              <a:rPr lang="en-US" sz="2000" b="1" i="0">
                <a:solidFill>
                  <a:srgbClr val="0070C0"/>
                </a:solidFill>
                <a:effectLst/>
                <a:latin typeface="Arial Narrow" panose="020B0606020202030204" pitchFamily="34" charset="0"/>
              </a:rPr>
              <a:t>LISTEN. PLAN. EXECUTE.</a:t>
            </a:r>
          </a:p>
          <a:p>
            <a:pPr marL="342900" indent="-342900" algn="l">
              <a:spcAft>
                <a:spcPts val="1800"/>
              </a:spcAft>
              <a:buFont typeface="+mj-lt"/>
              <a:buAutoNum type="arabicPeriod"/>
            </a:pPr>
            <a:r>
              <a:rPr lang="en-US" sz="1400" b="1" i="1">
                <a:solidFill>
                  <a:srgbClr val="0070C0"/>
                </a:solidFill>
                <a:effectLst/>
              </a:rPr>
              <a:t>Listen</a:t>
            </a:r>
            <a:r>
              <a:rPr lang="en-US" sz="1400" b="0" i="0">
                <a:solidFill>
                  <a:srgbClr val="0070C0"/>
                </a:solidFill>
                <a:effectLst/>
              </a:rPr>
              <a:t> </a:t>
            </a:r>
            <a:r>
              <a:rPr lang="en-US" sz="1400" b="0" i="0">
                <a:effectLst/>
              </a:rPr>
              <a:t>to what the audiences and stakeholders are saying, identify their drivers, and determine what the market trends are signaling.</a:t>
            </a:r>
          </a:p>
          <a:p>
            <a:pPr marL="342900" indent="-342900" algn="l">
              <a:spcAft>
                <a:spcPts val="1800"/>
              </a:spcAft>
              <a:buFont typeface="+mj-lt"/>
              <a:buAutoNum type="arabicPeriod"/>
            </a:pPr>
            <a:r>
              <a:rPr lang="en-US" sz="1400" b="1" i="1">
                <a:solidFill>
                  <a:srgbClr val="0070C0"/>
                </a:solidFill>
                <a:effectLst/>
              </a:rPr>
              <a:t>Plan</a:t>
            </a:r>
            <a:r>
              <a:rPr lang="en-US" sz="1400" b="0" i="0">
                <a:effectLst/>
              </a:rPr>
              <a:t> a business/marketing strategy that addresses what we heard from the audiences, stakeholders, and markets. Include a discussion about the competitive landscape. </a:t>
            </a:r>
          </a:p>
          <a:p>
            <a:pPr marL="342900" indent="-342900" algn="l">
              <a:spcAft>
                <a:spcPts val="1800"/>
              </a:spcAft>
              <a:buFont typeface="+mj-lt"/>
              <a:buAutoNum type="arabicPeriod"/>
            </a:pPr>
            <a:r>
              <a:rPr lang="en-US" sz="1400" b="1" i="1">
                <a:solidFill>
                  <a:srgbClr val="0070C0"/>
                </a:solidFill>
                <a:effectLst/>
              </a:rPr>
              <a:t>Execute</a:t>
            </a:r>
            <a:r>
              <a:rPr lang="en-US" sz="1400" b="0" i="1">
                <a:effectLst/>
              </a:rPr>
              <a:t> on</a:t>
            </a:r>
            <a:r>
              <a:rPr lang="en-US" sz="1400" b="0" i="0">
                <a:effectLst/>
              </a:rPr>
              <a:t> the messaging and brand by providing decisive and creative guidance that develops brands and marketing assets that are distinctive, memorable, and transform cultures.  </a:t>
            </a:r>
          </a:p>
        </p:txBody>
      </p:sp>
    </p:spTree>
    <p:extLst>
      <p:ext uri="{BB962C8B-B14F-4D97-AF65-F5344CB8AC3E}">
        <p14:creationId xmlns:p14="http://schemas.microsoft.com/office/powerpoint/2010/main" val="2313793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F1665EE-B1C8-4589-A6D5-C5180705497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6F5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827E72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846DD3-2A82-4FB3-A09A-F62E7C394D0C}"/>
              </a:ext>
            </a:extLst>
          </p:cNvPr>
          <p:cNvSpPr txBox="1"/>
          <p:nvPr/>
        </p:nvSpPr>
        <p:spPr>
          <a:xfrm>
            <a:off x="2186582" y="310393"/>
            <a:ext cx="9601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600" spc="-300">
                <a:solidFill>
                  <a:srgbClr val="737780"/>
                </a:solidFill>
                <a:latin typeface="Arial Black" panose="020B0A04020102020204" pitchFamily="34" charset="0"/>
              </a:rPr>
              <a:t>WEBSITES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C599660-E141-0FC1-2024-6A4D168992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498" y="1591968"/>
            <a:ext cx="10259004" cy="4827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AD569F7-4403-4095-AD01-10FA68699920}"/>
              </a:ext>
            </a:extLst>
          </p:cNvPr>
          <p:cNvSpPr txBox="1"/>
          <p:nvPr/>
        </p:nvSpPr>
        <p:spPr>
          <a:xfrm>
            <a:off x="-569151" y="695114"/>
            <a:ext cx="35825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>
                <a:solidFill>
                  <a:srgbClr val="3885D3"/>
                </a:solidFill>
                <a:latin typeface="Arial Black" panose="020B0A04020102020204" pitchFamily="34" charset="0"/>
              </a:rPr>
              <a:t>EnergyLink1.com</a:t>
            </a:r>
          </a:p>
        </p:txBody>
      </p:sp>
    </p:spTree>
    <p:extLst>
      <p:ext uri="{BB962C8B-B14F-4D97-AF65-F5344CB8AC3E}">
        <p14:creationId xmlns:p14="http://schemas.microsoft.com/office/powerpoint/2010/main" val="3236819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98FC4-7076-FFDE-15BE-E19F21D9A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14CE12A-DD7A-CC06-9E3D-694F3659071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6F5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827E72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757ADB8-25D5-0126-A6C2-4BCE6E7CB720}"/>
              </a:ext>
            </a:extLst>
          </p:cNvPr>
          <p:cNvSpPr txBox="1"/>
          <p:nvPr/>
        </p:nvSpPr>
        <p:spPr>
          <a:xfrm>
            <a:off x="2186582" y="310393"/>
            <a:ext cx="9601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600" spc="-300">
                <a:solidFill>
                  <a:srgbClr val="737780"/>
                </a:solidFill>
                <a:latin typeface="Arial Black" panose="020B0A04020102020204" pitchFamily="34" charset="0"/>
              </a:rPr>
              <a:t>WEBSITES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264C95-0E2D-6312-6B80-0CEA8CD8D126}"/>
              </a:ext>
            </a:extLst>
          </p:cNvPr>
          <p:cNvSpPr txBox="1"/>
          <p:nvPr/>
        </p:nvSpPr>
        <p:spPr>
          <a:xfrm>
            <a:off x="-795394" y="699279"/>
            <a:ext cx="35825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>
                <a:solidFill>
                  <a:srgbClr val="3885D3"/>
                </a:solidFill>
                <a:latin typeface="Arial Black" panose="020B0A04020102020204" pitchFamily="34" charset="0"/>
              </a:rPr>
              <a:t>DeltaPump1.com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C038E7E-1F94-5E5C-4B6A-D2BF17F6A8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474" y="1457326"/>
            <a:ext cx="10699052" cy="49811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476056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2FCC0E-6E93-CC39-454D-BDF31C1E3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A871D2-3106-7D3C-F0CD-A5F41E7B838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6F5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827E72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9C660D0-683A-CAA7-F3C3-C91C94226F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593" y="1466487"/>
            <a:ext cx="10442814" cy="49586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ADE22D7-471D-C51F-2E7E-ED98DDC3B251}"/>
              </a:ext>
            </a:extLst>
          </p:cNvPr>
          <p:cNvSpPr txBox="1"/>
          <p:nvPr/>
        </p:nvSpPr>
        <p:spPr>
          <a:xfrm>
            <a:off x="2186582" y="310393"/>
            <a:ext cx="9601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600" spc="-300">
                <a:solidFill>
                  <a:srgbClr val="737780"/>
                </a:solidFill>
                <a:latin typeface="Arial Black" panose="020B0A04020102020204" pitchFamily="34" charset="0"/>
              </a:rPr>
              <a:t>WEBSITES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413159-3CB1-349C-405F-876493C15434}"/>
              </a:ext>
            </a:extLst>
          </p:cNvPr>
          <p:cNvSpPr txBox="1"/>
          <p:nvPr/>
        </p:nvSpPr>
        <p:spPr>
          <a:xfrm>
            <a:off x="664160" y="695114"/>
            <a:ext cx="13104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>
                <a:solidFill>
                  <a:srgbClr val="3885D3"/>
                </a:solidFill>
                <a:latin typeface="Arial Black" panose="020B0A04020102020204" pitchFamily="34" charset="0"/>
              </a:rPr>
              <a:t>WPI.com</a:t>
            </a:r>
          </a:p>
        </p:txBody>
      </p:sp>
    </p:spTree>
    <p:extLst>
      <p:ext uri="{BB962C8B-B14F-4D97-AF65-F5344CB8AC3E}">
        <p14:creationId xmlns:p14="http://schemas.microsoft.com/office/powerpoint/2010/main" val="36632266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C874A4-63AB-AD0D-F5D4-DEDAAFA8C6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B364807-9635-7F26-067D-A88AE367DDA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6F5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827E72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9469429-6A83-69E3-28F5-89850534BB20}"/>
              </a:ext>
            </a:extLst>
          </p:cNvPr>
          <p:cNvSpPr txBox="1"/>
          <p:nvPr/>
        </p:nvSpPr>
        <p:spPr>
          <a:xfrm>
            <a:off x="2186582" y="310393"/>
            <a:ext cx="9601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600" spc="-300">
                <a:solidFill>
                  <a:srgbClr val="737780"/>
                </a:solidFill>
                <a:latin typeface="Arial Black" panose="020B0A04020102020204" pitchFamily="34" charset="0"/>
              </a:rPr>
              <a:t>WEBSITES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FA16031-52F0-DC05-2816-0921D5233A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667" y="1502112"/>
            <a:ext cx="10358666" cy="4964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D24B846-0AC3-5884-D88A-54DBD0335ED6}"/>
              </a:ext>
            </a:extLst>
          </p:cNvPr>
          <p:cNvSpPr txBox="1"/>
          <p:nvPr/>
        </p:nvSpPr>
        <p:spPr>
          <a:xfrm>
            <a:off x="743583" y="695114"/>
            <a:ext cx="3657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>
                <a:solidFill>
                  <a:srgbClr val="3885D3"/>
                </a:solidFill>
                <a:latin typeface="Arial Black" panose="020B0A04020102020204" pitchFamily="34" charset="0"/>
              </a:rPr>
              <a:t>UsedOilfieldEquipment.energy</a:t>
            </a:r>
          </a:p>
        </p:txBody>
      </p:sp>
    </p:spTree>
    <p:extLst>
      <p:ext uri="{BB962C8B-B14F-4D97-AF65-F5344CB8AC3E}">
        <p14:creationId xmlns:p14="http://schemas.microsoft.com/office/powerpoint/2010/main" val="40738191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40C82-82BF-0160-B1FA-88F40872E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77AF020-C1E8-1CBE-DD18-3B4E17923D6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6F5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827E72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D09DBE1-0FA2-37A7-E085-F478EC78363A}"/>
              </a:ext>
            </a:extLst>
          </p:cNvPr>
          <p:cNvSpPr txBox="1"/>
          <p:nvPr/>
        </p:nvSpPr>
        <p:spPr>
          <a:xfrm>
            <a:off x="2186582" y="310393"/>
            <a:ext cx="9601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600" spc="-300">
                <a:solidFill>
                  <a:srgbClr val="737780"/>
                </a:solidFill>
                <a:latin typeface="Arial Black" panose="020B0A04020102020204" pitchFamily="34" charset="0"/>
              </a:rPr>
              <a:t>WEBSITES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7FE109-56B5-15AF-2066-57B6A1BE74E0}"/>
              </a:ext>
            </a:extLst>
          </p:cNvPr>
          <p:cNvSpPr txBox="1"/>
          <p:nvPr/>
        </p:nvSpPr>
        <p:spPr>
          <a:xfrm>
            <a:off x="755507" y="695114"/>
            <a:ext cx="28621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rgbClr val="3885D3"/>
                </a:solidFill>
                <a:latin typeface="Arial Black" panose="020B0A04020102020204" pitchFamily="34" charset="0"/>
              </a:rPr>
              <a:t>H2NowCluster.com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10068F-1CEC-61C3-9435-A4285D7564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07" y="1341648"/>
            <a:ext cx="11032276" cy="52856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561875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8296255-0422-46C7-AB90-9D9CE72CFD7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476" y="310394"/>
            <a:ext cx="3319369" cy="18161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1E005B7-0FB7-44D4-8140-0E15E39356DF}"/>
              </a:ext>
            </a:extLst>
          </p:cNvPr>
          <p:cNvSpPr txBox="1"/>
          <p:nvPr/>
        </p:nvSpPr>
        <p:spPr>
          <a:xfrm>
            <a:off x="4177718" y="310393"/>
            <a:ext cx="76100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600" spc="-300">
                <a:solidFill>
                  <a:srgbClr val="737780"/>
                </a:solidFill>
                <a:latin typeface="Arial Black" panose="020B0A04020102020204" pitchFamily="34" charset="0"/>
              </a:rPr>
              <a:t>LANDING PAGES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77EA6A-3A9C-4FE9-B5CE-AB3CE97F05D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476" y="2498080"/>
            <a:ext cx="3319369" cy="18116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48CE8ED-7E1C-4F18-AFED-8F6992BD1E6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557" y="4684472"/>
            <a:ext cx="3286288" cy="17935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BD42D83-5AB5-48CA-9E35-C6F1B8442558}"/>
              </a:ext>
            </a:extLst>
          </p:cNvPr>
          <p:cNvSpPr txBox="1"/>
          <p:nvPr/>
        </p:nvSpPr>
        <p:spPr>
          <a:xfrm>
            <a:off x="2186581" y="1341674"/>
            <a:ext cx="9601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>
                <a:solidFill>
                  <a:srgbClr val="3885D3"/>
                </a:solidFill>
                <a:latin typeface="Arial Black" panose="020B0A04020102020204" pitchFamily="34" charset="0"/>
              </a:rPr>
              <a:t>TTSLodestar.com</a:t>
            </a:r>
          </a:p>
          <a:p>
            <a:pPr algn="r"/>
            <a:r>
              <a:rPr lang="en-US" sz="1600">
                <a:solidFill>
                  <a:srgbClr val="3885D3"/>
                </a:solidFill>
                <a:latin typeface="Arial Black" panose="020B0A04020102020204" pitchFamily="34" charset="0"/>
              </a:rPr>
              <a:t>VintageTurbineReliability.com</a:t>
            </a:r>
          </a:p>
          <a:p>
            <a:pPr algn="r"/>
            <a:r>
              <a:rPr lang="en-US" sz="1600">
                <a:solidFill>
                  <a:srgbClr val="3885D3"/>
                </a:solidFill>
                <a:latin typeface="Arial Black" panose="020B0A04020102020204" pitchFamily="34" charset="0"/>
              </a:rPr>
              <a:t>TTSFastStart.com</a:t>
            </a:r>
          </a:p>
          <a:p>
            <a:pPr algn="r"/>
            <a:r>
              <a:rPr lang="en-US" sz="1600">
                <a:solidFill>
                  <a:srgbClr val="3885D3"/>
                </a:solidFill>
                <a:latin typeface="Arial Black" panose="020B0A04020102020204" pitchFamily="34" charset="0"/>
              </a:rPr>
              <a:t>EPCGlobalPartner.com</a:t>
            </a:r>
          </a:p>
          <a:p>
            <a:pPr algn="r"/>
            <a:r>
              <a:rPr lang="en-US" sz="1600">
                <a:solidFill>
                  <a:srgbClr val="3885D3"/>
                </a:solidFill>
                <a:latin typeface="Arial Black" panose="020B0A04020102020204" pitchFamily="34" charset="0"/>
              </a:rPr>
              <a:t>wpi.com/energy/</a:t>
            </a:r>
          </a:p>
          <a:p>
            <a:pPr algn="r"/>
            <a:r>
              <a:rPr lang="en-US" sz="1600">
                <a:solidFill>
                  <a:srgbClr val="3885D3"/>
                </a:solidFill>
                <a:latin typeface="Arial Black" panose="020B0A04020102020204" pitchFamily="34" charset="0"/>
              </a:rPr>
              <a:t>PracticalPowerResilience.com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E16C74-BD09-47BA-AA51-9CDE55E55208}"/>
              </a:ext>
            </a:extLst>
          </p:cNvPr>
          <p:cNvSpPr txBox="1"/>
          <p:nvPr/>
        </p:nvSpPr>
        <p:spPr>
          <a:xfrm>
            <a:off x="1460717" y="5121508"/>
            <a:ext cx="9601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>
                <a:solidFill>
                  <a:srgbClr val="3885D3"/>
                </a:solidFill>
                <a:latin typeface="Arial Black" panose="020B0A04020102020204" pitchFamily="34" charset="0"/>
              </a:rPr>
              <a:t>Web pages dedicated to specialty products and services.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E8BEC52-7F9E-4B89-B237-D257D94787E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7266" y="1501689"/>
            <a:ext cx="3065801" cy="1726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0AC5ADF-71B7-F157-E500-647DFAEAB0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51480" y="3449541"/>
            <a:ext cx="2800187" cy="15327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9501CDD-7E82-A911-A5CC-81C1973A66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07266" y="3449541"/>
            <a:ext cx="3065801" cy="15327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84151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F1665EE-B1C8-4589-A6D5-C51807054971}"/>
              </a:ext>
            </a:extLst>
          </p:cNvPr>
          <p:cNvSpPr/>
          <p:nvPr/>
        </p:nvSpPr>
        <p:spPr>
          <a:xfrm>
            <a:off x="0" y="-49491"/>
            <a:ext cx="12192000" cy="6858000"/>
          </a:xfrm>
          <a:prstGeom prst="rect">
            <a:avLst/>
          </a:prstGeom>
          <a:solidFill>
            <a:srgbClr val="F6F5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827E72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846DD3-2A82-4FB3-A09A-F62E7C394D0C}"/>
              </a:ext>
            </a:extLst>
          </p:cNvPr>
          <p:cNvSpPr txBox="1"/>
          <p:nvPr/>
        </p:nvSpPr>
        <p:spPr>
          <a:xfrm>
            <a:off x="2186582" y="310393"/>
            <a:ext cx="9601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600" spc="-300">
                <a:solidFill>
                  <a:srgbClr val="737780"/>
                </a:solidFill>
                <a:latin typeface="Arial Black" panose="020B0A04020102020204" pitchFamily="34" charset="0"/>
              </a:rPr>
              <a:t>VIDEOS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2874B2A-7460-4AF0-916E-C97FFC6F7F4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4514" y="4290983"/>
            <a:ext cx="3167268" cy="17784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0A772E0-DF31-470F-8698-4B9A62D7EEB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940" y="4286778"/>
            <a:ext cx="3167268" cy="17784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6865E32-70F2-408E-90C3-521942028D3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8727" y="4286778"/>
            <a:ext cx="3167269" cy="17826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403138-F2E0-18CA-1D52-5A23F341BD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53400" y="2522846"/>
            <a:ext cx="1815725" cy="1376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232A464-47AA-91AB-5DEA-18CDC6DB65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69157" y="2522846"/>
            <a:ext cx="1815725" cy="13617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BA6718A-89F0-E695-8913-BC48D8C9F4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2941" y="2522845"/>
            <a:ext cx="2388272" cy="1357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8385A61-42A3-591A-31D7-1895A4C7DB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88025" y="2522846"/>
            <a:ext cx="2388272" cy="1357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E1B3438-B915-D14B-A226-62187B99F9BD}"/>
              </a:ext>
            </a:extLst>
          </p:cNvPr>
          <p:cNvSpPr txBox="1"/>
          <p:nvPr/>
        </p:nvSpPr>
        <p:spPr>
          <a:xfrm>
            <a:off x="3044073" y="3834896"/>
            <a:ext cx="610385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/>
              <a:t>https://youtu.be/IIp57xOJI8Q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5B43BFF-1A79-A6B5-AB19-F1684B72EF4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2940" y="792756"/>
            <a:ext cx="2382661" cy="1323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F4F981E-42F8-5D3C-9ED6-E8C31F5F5032}"/>
              </a:ext>
            </a:extLst>
          </p:cNvPr>
          <p:cNvSpPr txBox="1"/>
          <p:nvPr/>
        </p:nvSpPr>
        <p:spPr>
          <a:xfrm>
            <a:off x="374716" y="2045418"/>
            <a:ext cx="247088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/>
              <a:t>https://youtu.be/0d85N3n3KMc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BE73723E-A409-548F-AEB3-B65E20CC5F68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12381" r="13986"/>
          <a:stretch>
            <a:fillRect/>
          </a:stretch>
        </p:blipFill>
        <p:spPr>
          <a:xfrm>
            <a:off x="3044073" y="800805"/>
            <a:ext cx="2432224" cy="13156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07110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18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Scott Muster</dc:creator>
  <cp:revision>1</cp:revision>
  <dcterms:created xsi:type="dcterms:W3CDTF">2020-02-11T14:42:34Z</dcterms:created>
  <dcterms:modified xsi:type="dcterms:W3CDTF">2025-09-11T15:57:42Z</dcterms:modified>
</cp:coreProperties>
</file>