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76" r:id="rId5"/>
    <p:sldId id="273" r:id="rId6"/>
    <p:sldId id="275" r:id="rId7"/>
    <p:sldId id="274" r:id="rId8"/>
    <p:sldId id="258" r:id="rId9"/>
    <p:sldId id="259" r:id="rId10"/>
    <p:sldId id="260" r:id="rId11"/>
    <p:sldId id="261" r:id="rId12"/>
    <p:sldId id="266" r:id="rId13"/>
    <p:sldId id="265" r:id="rId14"/>
    <p:sldId id="267" r:id="rId15"/>
    <p:sldId id="262" r:id="rId16"/>
    <p:sldId id="264" r:id="rId17"/>
    <p:sldId id="263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5D3"/>
    <a:srgbClr val="EDEBEC"/>
    <a:srgbClr val="F9F9F9"/>
    <a:srgbClr val="737780"/>
    <a:srgbClr val="827E72"/>
    <a:srgbClr val="F6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3CF461-C963-4504-B2CD-4D8CBF937388}" v="30" dt="2025-09-11T15:57:26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Muster" userId="2b2f5d508c8d9a40" providerId="LiveId" clId="{8EAADD56-1397-4BDC-8D5E-668DF76C5ADF}"/>
    <pc:docChg chg="undo custSel addSld delSld modSld">
      <pc:chgData name="Scott Muster" userId="2b2f5d508c8d9a40" providerId="LiveId" clId="{8EAADD56-1397-4BDC-8D5E-668DF76C5ADF}" dt="2025-09-11T15:57:26.273" v="579" actId="1076"/>
      <pc:docMkLst>
        <pc:docMk/>
      </pc:docMkLst>
      <pc:sldChg chg="modSp mod">
        <pc:chgData name="Scott Muster" userId="2b2f5d508c8d9a40" providerId="LiveId" clId="{8EAADD56-1397-4BDC-8D5E-668DF76C5ADF}" dt="2025-09-02T21:08:14.837" v="380" actId="20577"/>
        <pc:sldMkLst>
          <pc:docMk/>
          <pc:sldMk cId="3884666521" sldId="256"/>
        </pc:sldMkLst>
        <pc:spChg chg="mod">
          <ac:chgData name="Scott Muster" userId="2b2f5d508c8d9a40" providerId="LiveId" clId="{8EAADD56-1397-4BDC-8D5E-668DF76C5ADF}" dt="2025-09-02T21:08:14.837" v="380" actId="20577"/>
          <ac:spMkLst>
            <pc:docMk/>
            <pc:sldMk cId="3884666521" sldId="256"/>
            <ac:spMk id="10" creationId="{5018EADE-6B50-4F01-8988-454547DEB74F}"/>
          </ac:spMkLst>
        </pc:spChg>
      </pc:sldChg>
      <pc:sldChg chg="addSp delSp modSp mod">
        <pc:chgData name="Scott Muster" userId="2b2f5d508c8d9a40" providerId="LiveId" clId="{8EAADD56-1397-4BDC-8D5E-668DF76C5ADF}" dt="2025-09-02T19:49:29.766" v="56" actId="1076"/>
        <pc:sldMkLst>
          <pc:docMk/>
          <pc:sldMk cId="3236819200" sldId="257"/>
        </pc:sldMkLst>
        <pc:spChg chg="mod">
          <ac:chgData name="Scott Muster" userId="2b2f5d508c8d9a40" providerId="LiveId" clId="{8EAADD56-1397-4BDC-8D5E-668DF76C5ADF}" dt="2025-09-02T19:49:29.766" v="56" actId="1076"/>
          <ac:spMkLst>
            <pc:docMk/>
            <pc:sldMk cId="3236819200" sldId="257"/>
            <ac:spMk id="7" creationId="{9AD569F7-4403-4095-AD01-10FA68699920}"/>
          </ac:spMkLst>
        </pc:spChg>
        <pc:picChg chg="mod">
          <ac:chgData name="Scott Muster" userId="2b2f5d508c8d9a40" providerId="LiveId" clId="{8EAADD56-1397-4BDC-8D5E-668DF76C5ADF}" dt="2025-09-02T19:48:23.017" v="49" actId="1076"/>
          <ac:picMkLst>
            <pc:docMk/>
            <pc:sldMk cId="3236819200" sldId="257"/>
            <ac:picMk id="15" creationId="{4C599660-E141-0FC1-2024-6A4D16899299}"/>
          </ac:picMkLst>
        </pc:picChg>
      </pc:sldChg>
      <pc:sldChg chg="addSp delSp modSp mod">
        <pc:chgData name="Scott Muster" userId="2b2f5d508c8d9a40" providerId="LiveId" clId="{8EAADD56-1397-4BDC-8D5E-668DF76C5ADF}" dt="2025-09-03T15:03:52.299" v="512" actId="1440"/>
        <pc:sldMkLst>
          <pc:docMk/>
          <pc:sldMk cId="3284151860" sldId="258"/>
        </pc:sldMkLst>
        <pc:spChg chg="mod">
          <ac:chgData name="Scott Muster" userId="2b2f5d508c8d9a40" providerId="LiveId" clId="{8EAADD56-1397-4BDC-8D5E-668DF76C5ADF}" dt="2025-09-03T14:20:06.664" v="482" actId="1076"/>
          <ac:spMkLst>
            <pc:docMk/>
            <pc:sldMk cId="3284151860" sldId="258"/>
            <ac:spMk id="8" creationId="{6BD42D83-5AB5-48CA-9E35-C6F1B8442558}"/>
          </ac:spMkLst>
        </pc:spChg>
        <pc:spChg chg="mod">
          <ac:chgData name="Scott Muster" userId="2b2f5d508c8d9a40" providerId="LiveId" clId="{8EAADD56-1397-4BDC-8D5E-668DF76C5ADF}" dt="2025-09-02T21:16:27.769" v="392" actId="1076"/>
          <ac:spMkLst>
            <pc:docMk/>
            <pc:sldMk cId="3284151860" sldId="258"/>
            <ac:spMk id="9" creationId="{0DE16C74-BD09-47BA-AA51-9CDE55E55208}"/>
          </ac:spMkLst>
        </pc:spChg>
        <pc:picChg chg="mod">
          <ac:chgData name="Scott Muster" userId="2b2f5d508c8d9a40" providerId="LiveId" clId="{8EAADD56-1397-4BDC-8D5E-668DF76C5ADF}" dt="2025-09-03T14:20:28.485" v="494" actId="1038"/>
          <ac:picMkLst>
            <pc:docMk/>
            <pc:sldMk cId="3284151860" sldId="258"/>
            <ac:picMk id="4" creationId="{38296255-0422-46C7-AB90-9D9CE72CFD73}"/>
          </ac:picMkLst>
        </pc:picChg>
        <pc:picChg chg="mod">
          <ac:chgData name="Scott Muster" userId="2b2f5d508c8d9a40" providerId="LiveId" clId="{8EAADD56-1397-4BDC-8D5E-668DF76C5ADF}" dt="2025-09-03T14:20:28.485" v="494" actId="1038"/>
          <ac:picMkLst>
            <pc:docMk/>
            <pc:sldMk cId="3284151860" sldId="258"/>
            <ac:picMk id="6" creationId="{CF77EA6A-3A9C-4FE9-B5CE-AB3CE97F05D5}"/>
          </ac:picMkLst>
        </pc:picChg>
        <pc:picChg chg="mod">
          <ac:chgData name="Scott Muster" userId="2b2f5d508c8d9a40" providerId="LiveId" clId="{8EAADD56-1397-4BDC-8D5E-668DF76C5ADF}" dt="2025-09-03T14:20:28.485" v="494" actId="1038"/>
          <ac:picMkLst>
            <pc:docMk/>
            <pc:sldMk cId="3284151860" sldId="258"/>
            <ac:picMk id="7" creationId="{E48CE8ED-7E1C-4F18-AFED-8F6992BD1E66}"/>
          </ac:picMkLst>
        </pc:picChg>
        <pc:picChg chg="mod">
          <ac:chgData name="Scott Muster" userId="2b2f5d508c8d9a40" providerId="LiveId" clId="{8EAADD56-1397-4BDC-8D5E-668DF76C5ADF}" dt="2025-09-02T21:15:52.922" v="386" actId="1076"/>
          <ac:picMkLst>
            <pc:docMk/>
            <pc:sldMk cId="3284151860" sldId="258"/>
            <ac:picMk id="10" creationId="{EE8BEC52-7F9E-4B89-B237-D257D94787E7}"/>
          </ac:picMkLst>
        </pc:picChg>
        <pc:picChg chg="mod">
          <ac:chgData name="Scott Muster" userId="2b2f5d508c8d9a40" providerId="LiveId" clId="{8EAADD56-1397-4BDC-8D5E-668DF76C5ADF}" dt="2025-09-02T21:16:10.935" v="390" actId="1076"/>
          <ac:picMkLst>
            <pc:docMk/>
            <pc:sldMk cId="3284151860" sldId="258"/>
            <ac:picMk id="11" creationId="{40AC5ADF-71B7-F157-E500-647DFAEAB0AF}"/>
          </ac:picMkLst>
        </pc:picChg>
        <pc:picChg chg="add mod">
          <ac:chgData name="Scott Muster" userId="2b2f5d508c8d9a40" providerId="LiveId" clId="{8EAADD56-1397-4BDC-8D5E-668DF76C5ADF}" dt="2025-09-03T15:03:52.299" v="512" actId="1440"/>
          <ac:picMkLst>
            <pc:docMk/>
            <pc:sldMk cId="3284151860" sldId="258"/>
            <ac:picMk id="12" creationId="{C9501CDD-7E82-A911-A5CC-81C1973A663A}"/>
          </ac:picMkLst>
        </pc:picChg>
      </pc:sldChg>
      <pc:sldChg chg="addSp delSp modSp mod">
        <pc:chgData name="Scott Muster" userId="2b2f5d508c8d9a40" providerId="LiveId" clId="{8EAADD56-1397-4BDC-8D5E-668DF76C5ADF}" dt="2025-09-03T15:04:15.586" v="513" actId="1440"/>
        <pc:sldMkLst>
          <pc:docMk/>
          <pc:sldMk cId="3807110495" sldId="259"/>
        </pc:sldMkLst>
        <pc:spChg chg="mod">
          <ac:chgData name="Scott Muster" userId="2b2f5d508c8d9a40" providerId="LiveId" clId="{8EAADD56-1397-4BDC-8D5E-668DF76C5ADF}" dt="2025-09-02T21:29:19.686" v="417" actId="6549"/>
          <ac:spMkLst>
            <pc:docMk/>
            <pc:sldMk cId="3807110495" sldId="259"/>
            <ac:spMk id="4" creationId="{1F1665EE-B1C8-4589-A6D5-C51807054971}"/>
          </ac:spMkLst>
        </pc:spChg>
        <pc:spChg chg="add mod">
          <ac:chgData name="Scott Muster" userId="2b2f5d508c8d9a40" providerId="LiveId" clId="{8EAADD56-1397-4BDC-8D5E-668DF76C5ADF}" dt="2025-09-02T21:26:35.217" v="412" actId="255"/>
          <ac:spMkLst>
            <pc:docMk/>
            <pc:sldMk cId="3807110495" sldId="259"/>
            <ac:spMk id="16" creationId="{8E1B3438-B915-D14B-A226-62187B99F9BD}"/>
          </ac:spMkLst>
        </pc:spChg>
        <pc:spChg chg="add mod">
          <ac:chgData name="Scott Muster" userId="2b2f5d508c8d9a40" providerId="LiveId" clId="{8EAADD56-1397-4BDC-8D5E-668DF76C5ADF}" dt="2025-09-02T21:35:50.555" v="438" actId="14100"/>
          <ac:spMkLst>
            <pc:docMk/>
            <pc:sldMk cId="3807110495" sldId="259"/>
            <ac:spMk id="23" creationId="{9F4F981E-42F8-5D3C-9ED6-E8C31F5F5032}"/>
          </ac:spMkLst>
        </pc:spChg>
        <pc:picChg chg="mod">
          <ac:chgData name="Scott Muster" userId="2b2f5d508c8d9a40" providerId="LiveId" clId="{8EAADD56-1397-4BDC-8D5E-668DF76C5ADF}" dt="2025-09-02T21:31:43.811" v="426" actId="14100"/>
          <ac:picMkLst>
            <pc:docMk/>
            <pc:sldMk cId="3807110495" sldId="259"/>
            <ac:picMk id="5" creationId="{20403138-F2E0-18CA-1D52-5A23F341BD02}"/>
          </ac:picMkLst>
        </pc:picChg>
        <pc:picChg chg="add mod">
          <ac:chgData name="Scott Muster" userId="2b2f5d508c8d9a40" providerId="LiveId" clId="{8EAADD56-1397-4BDC-8D5E-668DF76C5ADF}" dt="2025-09-02T21:36:14.386" v="439" actId="1440"/>
          <ac:picMkLst>
            <pc:docMk/>
            <pc:sldMk cId="3807110495" sldId="259"/>
            <ac:picMk id="6" creationId="{6BA6718A-89F0-E695-8913-BC48D8C9F4C5}"/>
          </ac:picMkLst>
        </pc:picChg>
        <pc:picChg chg="mod">
          <ac:chgData name="Scott Muster" userId="2b2f5d508c8d9a40" providerId="LiveId" clId="{8EAADD56-1397-4BDC-8D5E-668DF76C5ADF}" dt="2025-09-02T21:25:55.801" v="406" actId="1076"/>
          <ac:picMkLst>
            <pc:docMk/>
            <pc:sldMk cId="3807110495" sldId="259"/>
            <ac:picMk id="9" creationId="{C0A772E0-DF31-470F-8698-4B9A62D7EEB0}"/>
          </ac:picMkLst>
        </pc:picChg>
        <pc:picChg chg="mod">
          <ac:chgData name="Scott Muster" userId="2b2f5d508c8d9a40" providerId="LiveId" clId="{8EAADD56-1397-4BDC-8D5E-668DF76C5ADF}" dt="2025-09-02T21:31:27.358" v="424" actId="14100"/>
          <ac:picMkLst>
            <pc:docMk/>
            <pc:sldMk cId="3807110495" sldId="259"/>
            <ac:picMk id="12" creationId="{9232A464-47AA-91AB-5DEA-18CDC6DB6553}"/>
          </ac:picMkLst>
        </pc:picChg>
        <pc:picChg chg="add mod">
          <ac:chgData name="Scott Muster" userId="2b2f5d508c8d9a40" providerId="LiveId" clId="{8EAADD56-1397-4BDC-8D5E-668DF76C5ADF}" dt="2025-09-02T21:36:14.386" v="439" actId="1440"/>
          <ac:picMkLst>
            <pc:docMk/>
            <pc:sldMk cId="3807110495" sldId="259"/>
            <ac:picMk id="14" creationId="{88385A61-42A3-591A-31D7-1895A4C7DBA6}"/>
          </ac:picMkLst>
        </pc:picChg>
        <pc:picChg chg="add mod">
          <ac:chgData name="Scott Muster" userId="2b2f5d508c8d9a40" providerId="LiveId" clId="{8EAADD56-1397-4BDC-8D5E-668DF76C5ADF}" dt="2025-09-02T21:36:14.386" v="439" actId="1440"/>
          <ac:picMkLst>
            <pc:docMk/>
            <pc:sldMk cId="3807110495" sldId="259"/>
            <ac:picMk id="21" creationId="{15B43BFF-1A79-A6B5-AB19-F1684B72EF4F}"/>
          </ac:picMkLst>
        </pc:picChg>
        <pc:picChg chg="add mod modCrop">
          <ac:chgData name="Scott Muster" userId="2b2f5d508c8d9a40" providerId="LiveId" clId="{8EAADD56-1397-4BDC-8D5E-668DF76C5ADF}" dt="2025-09-03T15:04:15.586" v="513" actId="1440"/>
          <ac:picMkLst>
            <pc:docMk/>
            <pc:sldMk cId="3807110495" sldId="259"/>
            <ac:picMk id="25" creationId="{BE73723E-A409-548F-AEB3-B65E20CC5F68}"/>
          </ac:picMkLst>
        </pc:picChg>
      </pc:sldChg>
      <pc:sldChg chg="delSp modSp mod">
        <pc:chgData name="Scott Muster" userId="2b2f5d508c8d9a40" providerId="LiveId" clId="{8EAADD56-1397-4BDC-8D5E-668DF76C5ADF}" dt="2025-09-11T15:57:26.273" v="579" actId="1076"/>
        <pc:sldMkLst>
          <pc:docMk/>
          <pc:sldMk cId="2996501425" sldId="260"/>
        </pc:sldMkLst>
        <pc:spChg chg="mod">
          <ac:chgData name="Scott Muster" userId="2b2f5d508c8d9a40" providerId="LiveId" clId="{8EAADD56-1397-4BDC-8D5E-668DF76C5ADF}" dt="2025-09-02T21:43:05.213" v="451" actId="1076"/>
          <ac:spMkLst>
            <pc:docMk/>
            <pc:sldMk cId="2996501425" sldId="260"/>
            <ac:spMk id="4" creationId="{1F1665EE-B1C8-4589-A6D5-C51807054971}"/>
          </ac:spMkLst>
        </pc:spChg>
        <pc:spChg chg="mod">
          <ac:chgData name="Scott Muster" userId="2b2f5d508c8d9a40" providerId="LiveId" clId="{8EAADD56-1397-4BDC-8D5E-668DF76C5ADF}" dt="2025-09-03T14:22:29.515" v="509" actId="20577"/>
          <ac:spMkLst>
            <pc:docMk/>
            <pc:sldMk cId="2996501425" sldId="260"/>
            <ac:spMk id="7" creationId="{9AD569F7-4403-4095-AD01-10FA68699920}"/>
          </ac:spMkLst>
        </pc:spChg>
        <pc:picChg chg="mod">
          <ac:chgData name="Scott Muster" userId="2b2f5d508c8d9a40" providerId="LiveId" clId="{8EAADD56-1397-4BDC-8D5E-668DF76C5ADF}" dt="2025-09-02T19:58:50.703" v="90" actId="14100"/>
          <ac:picMkLst>
            <pc:docMk/>
            <pc:sldMk cId="2996501425" sldId="260"/>
            <ac:picMk id="3" creationId="{90E2DD4A-7F2F-4014-AD60-ABC14B09F3E0}"/>
          </ac:picMkLst>
        </pc:picChg>
        <pc:picChg chg="mod">
          <ac:chgData name="Scott Muster" userId="2b2f5d508c8d9a40" providerId="LiveId" clId="{8EAADD56-1397-4BDC-8D5E-668DF76C5ADF}" dt="2025-09-11T15:56:38.468" v="572" actId="14100"/>
          <ac:picMkLst>
            <pc:docMk/>
            <pc:sldMk cId="2996501425" sldId="260"/>
            <ac:picMk id="12" creationId="{19FE1F58-3D04-4014-A8C3-063FC3C52031}"/>
          </ac:picMkLst>
        </pc:picChg>
        <pc:picChg chg="mod">
          <ac:chgData name="Scott Muster" userId="2b2f5d508c8d9a40" providerId="LiveId" clId="{8EAADD56-1397-4BDC-8D5E-668DF76C5ADF}" dt="2025-09-11T15:57:07.781" v="576" actId="14100"/>
          <ac:picMkLst>
            <pc:docMk/>
            <pc:sldMk cId="2996501425" sldId="260"/>
            <ac:picMk id="14" creationId="{B5A3B8CB-F974-41AE-B05A-EF2053E5E033}"/>
          </ac:picMkLst>
        </pc:picChg>
        <pc:picChg chg="mod">
          <ac:chgData name="Scott Muster" userId="2b2f5d508c8d9a40" providerId="LiveId" clId="{8EAADD56-1397-4BDC-8D5E-668DF76C5ADF}" dt="2025-09-11T15:55:43.077" v="564" actId="1076"/>
          <ac:picMkLst>
            <pc:docMk/>
            <pc:sldMk cId="2996501425" sldId="260"/>
            <ac:picMk id="17" creationId="{F2033130-30F0-AEED-17F7-4F17202BB4CE}"/>
          </ac:picMkLst>
        </pc:picChg>
        <pc:picChg chg="mod">
          <ac:chgData name="Scott Muster" userId="2b2f5d508c8d9a40" providerId="LiveId" clId="{8EAADD56-1397-4BDC-8D5E-668DF76C5ADF}" dt="2025-09-11T15:57:26.273" v="579" actId="1076"/>
          <ac:picMkLst>
            <pc:docMk/>
            <pc:sldMk cId="2996501425" sldId="260"/>
            <ac:picMk id="19" creationId="{F0F28660-143B-D76E-58CD-122247EC4FDD}"/>
          </ac:picMkLst>
        </pc:picChg>
        <pc:picChg chg="mod">
          <ac:chgData name="Scott Muster" userId="2b2f5d508c8d9a40" providerId="LiveId" clId="{8EAADD56-1397-4BDC-8D5E-668DF76C5ADF}" dt="2025-09-11T15:56:05.920" v="568" actId="1076"/>
          <ac:picMkLst>
            <pc:docMk/>
            <pc:sldMk cId="2996501425" sldId="260"/>
            <ac:picMk id="23" creationId="{656C08CC-CA77-4C57-13AB-B69D7DCFB69D}"/>
          </ac:picMkLst>
        </pc:picChg>
      </pc:sldChg>
      <pc:sldChg chg="addSp delSp modSp mod">
        <pc:chgData name="Scott Muster" userId="2b2f5d508c8d9a40" providerId="LiveId" clId="{8EAADD56-1397-4BDC-8D5E-668DF76C5ADF}" dt="2025-09-03T15:10:39.357" v="559" actId="1076"/>
        <pc:sldMkLst>
          <pc:docMk/>
          <pc:sldMk cId="941174640" sldId="261"/>
        </pc:sldMkLst>
        <pc:spChg chg="mod">
          <ac:chgData name="Scott Muster" userId="2b2f5d508c8d9a40" providerId="LiveId" clId="{8EAADD56-1397-4BDC-8D5E-668DF76C5ADF}" dt="2025-09-03T14:23:30.730" v="511" actId="1076"/>
          <ac:spMkLst>
            <pc:docMk/>
            <pc:sldMk cId="941174640" sldId="261"/>
            <ac:spMk id="7" creationId="{9AD569F7-4403-4095-AD01-10FA68699920}"/>
          </ac:spMkLst>
        </pc:spChg>
        <pc:spChg chg="add mod">
          <ac:chgData name="Scott Muster" userId="2b2f5d508c8d9a40" providerId="LiveId" clId="{8EAADD56-1397-4BDC-8D5E-668DF76C5ADF}" dt="2025-09-03T15:10:13.804" v="558" actId="14838"/>
          <ac:spMkLst>
            <pc:docMk/>
            <pc:sldMk cId="941174640" sldId="261"/>
            <ac:spMk id="8" creationId="{E0BA0779-2686-9B63-9373-0EA563343686}"/>
          </ac:spMkLst>
        </pc:spChg>
        <pc:spChg chg="mod">
          <ac:chgData name="Scott Muster" userId="2b2f5d508c8d9a40" providerId="LiveId" clId="{8EAADD56-1397-4BDC-8D5E-668DF76C5ADF}" dt="2025-09-02T20:34:19.093" v="221" actId="1076"/>
          <ac:spMkLst>
            <pc:docMk/>
            <pc:sldMk cId="941174640" sldId="261"/>
            <ac:spMk id="15" creationId="{159D4752-6C41-44DA-AEC8-B24D44C86E4B}"/>
          </ac:spMkLst>
        </pc:spChg>
        <pc:spChg chg="add mod">
          <ac:chgData name="Scott Muster" userId="2b2f5d508c8d9a40" providerId="LiveId" clId="{8EAADD56-1397-4BDC-8D5E-668DF76C5ADF}" dt="2025-09-02T20:44:10.193" v="290" actId="1076"/>
          <ac:spMkLst>
            <pc:docMk/>
            <pc:sldMk cId="941174640" sldId="261"/>
            <ac:spMk id="26" creationId="{BFB7BF73-16C8-FB10-5EA4-BF1787111873}"/>
          </ac:spMkLst>
        </pc:spChg>
        <pc:picChg chg="mod">
          <ac:chgData name="Scott Muster" userId="2b2f5d508c8d9a40" providerId="LiveId" clId="{8EAADD56-1397-4BDC-8D5E-668DF76C5ADF}" dt="2025-09-02T20:08:21.239" v="116" actId="14100"/>
          <ac:picMkLst>
            <pc:docMk/>
            <pc:sldMk cId="941174640" sldId="261"/>
            <ac:picMk id="5" creationId="{7E4F2D21-B198-425D-8AA8-6181735D6F96}"/>
          </ac:picMkLst>
        </pc:picChg>
        <pc:picChg chg="mod">
          <ac:chgData name="Scott Muster" userId="2b2f5d508c8d9a40" providerId="LiveId" clId="{8EAADD56-1397-4BDC-8D5E-668DF76C5ADF}" dt="2025-09-02T20:15:55.427" v="147" actId="14100"/>
          <ac:picMkLst>
            <pc:docMk/>
            <pc:sldMk cId="941174640" sldId="261"/>
            <ac:picMk id="6" creationId="{13684926-1599-412D-B5DB-9EA6BCD31308}"/>
          </ac:picMkLst>
        </pc:picChg>
        <pc:picChg chg="mod">
          <ac:chgData name="Scott Muster" userId="2b2f5d508c8d9a40" providerId="LiveId" clId="{8EAADD56-1397-4BDC-8D5E-668DF76C5ADF}" dt="2025-09-02T20:08:28.012" v="117" actId="1076"/>
          <ac:picMkLst>
            <pc:docMk/>
            <pc:sldMk cId="941174640" sldId="261"/>
            <ac:picMk id="13" creationId="{F8874B67-5C79-440A-8986-BFD31503DAE1}"/>
          </ac:picMkLst>
        </pc:picChg>
        <pc:picChg chg="add mod">
          <ac:chgData name="Scott Muster" userId="2b2f5d508c8d9a40" providerId="LiveId" clId="{8EAADD56-1397-4BDC-8D5E-668DF76C5ADF}" dt="2025-09-02T20:30:49.917" v="214" actId="1440"/>
          <ac:picMkLst>
            <pc:docMk/>
            <pc:sldMk cId="941174640" sldId="261"/>
            <ac:picMk id="14" creationId="{C31E1956-6A72-1BCA-9A21-F308202CC709}"/>
          </ac:picMkLst>
        </pc:picChg>
        <pc:picChg chg="add mod">
          <ac:chgData name="Scott Muster" userId="2b2f5d508c8d9a40" providerId="LiveId" clId="{8EAADD56-1397-4BDC-8D5E-668DF76C5ADF}" dt="2025-09-02T20:30:49.917" v="214" actId="1440"/>
          <ac:picMkLst>
            <pc:docMk/>
            <pc:sldMk cId="941174640" sldId="261"/>
            <ac:picMk id="17" creationId="{BFAE67A0-A2EE-D90F-A7A8-45079D12D54B}"/>
          </ac:picMkLst>
        </pc:picChg>
        <pc:picChg chg="add mod">
          <ac:chgData name="Scott Muster" userId="2b2f5d508c8d9a40" providerId="LiveId" clId="{8EAADD56-1397-4BDC-8D5E-668DF76C5ADF}" dt="2025-09-02T20:34:19.093" v="221" actId="1076"/>
          <ac:picMkLst>
            <pc:docMk/>
            <pc:sldMk cId="941174640" sldId="261"/>
            <ac:picMk id="19" creationId="{A2AAEADC-95E2-25E2-6622-DAC8B494447B}"/>
          </ac:picMkLst>
        </pc:picChg>
        <pc:picChg chg="add mod">
          <ac:chgData name="Scott Muster" userId="2b2f5d508c8d9a40" providerId="LiveId" clId="{8EAADD56-1397-4BDC-8D5E-668DF76C5ADF}" dt="2025-09-03T15:08:16.932" v="547" actId="1440"/>
          <ac:picMkLst>
            <pc:docMk/>
            <pc:sldMk cId="941174640" sldId="261"/>
            <ac:picMk id="21" creationId="{4AD2622C-7FCA-367D-F4F7-C20FC83879D8}"/>
          </ac:picMkLst>
        </pc:picChg>
        <pc:picChg chg="add mod">
          <ac:chgData name="Scott Muster" userId="2b2f5d508c8d9a40" providerId="LiveId" clId="{8EAADD56-1397-4BDC-8D5E-668DF76C5ADF}" dt="2025-09-03T15:08:16.932" v="547" actId="1440"/>
          <ac:picMkLst>
            <pc:docMk/>
            <pc:sldMk cId="941174640" sldId="261"/>
            <ac:picMk id="23" creationId="{AEC0935C-16DD-7C11-E07E-22122146478A}"/>
          </ac:picMkLst>
        </pc:picChg>
        <pc:picChg chg="add mod ord">
          <ac:chgData name="Scott Muster" userId="2b2f5d508c8d9a40" providerId="LiveId" clId="{8EAADD56-1397-4BDC-8D5E-668DF76C5ADF}" dt="2025-09-03T15:10:39.357" v="559" actId="1076"/>
          <ac:picMkLst>
            <pc:docMk/>
            <pc:sldMk cId="941174640" sldId="261"/>
            <ac:picMk id="25" creationId="{FEB84F09-6070-8F00-D690-64D5FB2D4A9B}"/>
          </ac:picMkLst>
        </pc:picChg>
        <pc:picChg chg="add mod">
          <ac:chgData name="Scott Muster" userId="2b2f5d508c8d9a40" providerId="LiveId" clId="{8EAADD56-1397-4BDC-8D5E-668DF76C5ADF}" dt="2025-09-03T15:08:16.932" v="547" actId="1440"/>
          <ac:picMkLst>
            <pc:docMk/>
            <pc:sldMk cId="941174640" sldId="261"/>
            <ac:picMk id="28" creationId="{58148AE7-B462-81B3-B511-0A76C0C78A55}"/>
          </ac:picMkLst>
        </pc:picChg>
      </pc:sldChg>
      <pc:sldChg chg="addSp modSp mod">
        <pc:chgData name="Scott Muster" userId="2b2f5d508c8d9a40" providerId="LiveId" clId="{8EAADD56-1397-4BDC-8D5E-668DF76C5ADF}" dt="2025-09-02T21:04:17.282" v="358" actId="1076"/>
        <pc:sldMkLst>
          <pc:docMk/>
          <pc:sldMk cId="3876004252" sldId="266"/>
        </pc:sldMkLst>
        <pc:spChg chg="mod">
          <ac:chgData name="Scott Muster" userId="2b2f5d508c8d9a40" providerId="LiveId" clId="{8EAADD56-1397-4BDC-8D5E-668DF76C5ADF}" dt="2025-09-02T21:04:17.282" v="358" actId="1076"/>
          <ac:spMkLst>
            <pc:docMk/>
            <pc:sldMk cId="3876004252" sldId="266"/>
            <ac:spMk id="9" creationId="{460F5ABC-7369-42ED-8493-0AAB64DA430F}"/>
          </ac:spMkLst>
        </pc:spChg>
        <pc:picChg chg="mod">
          <ac:chgData name="Scott Muster" userId="2b2f5d508c8d9a40" providerId="LiveId" clId="{8EAADD56-1397-4BDC-8D5E-668DF76C5ADF}" dt="2025-09-02T20:57:22.496" v="345" actId="1076"/>
          <ac:picMkLst>
            <pc:docMk/>
            <pc:sldMk cId="3876004252" sldId="266"/>
            <ac:picMk id="3" creationId="{F8EDB73B-D1AF-4BE2-B74B-F81674D6CDC7}"/>
          </ac:picMkLst>
        </pc:picChg>
        <pc:picChg chg="mod">
          <ac:chgData name="Scott Muster" userId="2b2f5d508c8d9a40" providerId="LiveId" clId="{8EAADD56-1397-4BDC-8D5E-668DF76C5ADF}" dt="2025-09-02T20:57:13.884" v="343" actId="1076"/>
          <ac:picMkLst>
            <pc:docMk/>
            <pc:sldMk cId="3876004252" sldId="266"/>
            <ac:picMk id="6" creationId="{5F77EB7E-8B2B-0265-FE24-744133AD5ED8}"/>
          </ac:picMkLst>
        </pc:picChg>
        <pc:picChg chg="mod">
          <ac:chgData name="Scott Muster" userId="2b2f5d508c8d9a40" providerId="LiveId" clId="{8EAADD56-1397-4BDC-8D5E-668DF76C5ADF}" dt="2025-09-02T20:55:21.095" v="329" actId="1076"/>
          <ac:picMkLst>
            <pc:docMk/>
            <pc:sldMk cId="3876004252" sldId="266"/>
            <ac:picMk id="7" creationId="{4A18A2F1-C6E7-41FA-9C99-A7FDB4B75227}"/>
          </ac:picMkLst>
        </pc:picChg>
        <pc:picChg chg="mod">
          <ac:chgData name="Scott Muster" userId="2b2f5d508c8d9a40" providerId="LiveId" clId="{8EAADD56-1397-4BDC-8D5E-668DF76C5ADF}" dt="2025-09-02T20:55:25.883" v="330" actId="1076"/>
          <ac:picMkLst>
            <pc:docMk/>
            <pc:sldMk cId="3876004252" sldId="266"/>
            <ac:picMk id="8" creationId="{0EC8E4A0-1054-4C03-A7ED-ECD39BC52D49}"/>
          </ac:picMkLst>
        </pc:picChg>
        <pc:picChg chg="mod">
          <ac:chgData name="Scott Muster" userId="2b2f5d508c8d9a40" providerId="LiveId" clId="{8EAADD56-1397-4BDC-8D5E-668DF76C5ADF}" dt="2025-09-02T20:57:19.005" v="344" actId="1076"/>
          <ac:picMkLst>
            <pc:docMk/>
            <pc:sldMk cId="3876004252" sldId="266"/>
            <ac:picMk id="10" creationId="{EAE8DA28-45C6-4A9B-9F69-68566A099992}"/>
          </ac:picMkLst>
        </pc:picChg>
        <pc:picChg chg="add mod">
          <ac:chgData name="Scott Muster" userId="2b2f5d508c8d9a40" providerId="LiveId" clId="{8EAADD56-1397-4BDC-8D5E-668DF76C5ADF}" dt="2025-09-02T20:51:17.584" v="323" actId="14100"/>
          <ac:picMkLst>
            <pc:docMk/>
            <pc:sldMk cId="3876004252" sldId="266"/>
            <ac:picMk id="11" creationId="{BE6CFD75-3525-9DD9-DD53-B41FBF962CAF}"/>
          </ac:picMkLst>
        </pc:picChg>
        <pc:picChg chg="add mod">
          <ac:chgData name="Scott Muster" userId="2b2f5d508c8d9a40" providerId="LiveId" clId="{8EAADD56-1397-4BDC-8D5E-668DF76C5ADF}" dt="2025-09-02T20:54:55.852" v="327" actId="14100"/>
          <ac:picMkLst>
            <pc:docMk/>
            <pc:sldMk cId="3876004252" sldId="266"/>
            <ac:picMk id="13" creationId="{3B90E6BB-66E0-41EC-E493-0E912F7D0890}"/>
          </ac:picMkLst>
        </pc:picChg>
        <pc:picChg chg="add mod">
          <ac:chgData name="Scott Muster" userId="2b2f5d508c8d9a40" providerId="LiveId" clId="{8EAADD56-1397-4BDC-8D5E-668DF76C5ADF}" dt="2025-09-02T21:02:40.712" v="357" actId="14100"/>
          <ac:picMkLst>
            <pc:docMk/>
            <pc:sldMk cId="3876004252" sldId="266"/>
            <ac:picMk id="15" creationId="{8C26B2A5-0BC7-61C1-739C-47694B0A693C}"/>
          </ac:picMkLst>
        </pc:picChg>
      </pc:sldChg>
      <pc:sldChg chg="modSp mod">
        <pc:chgData name="Scott Muster" userId="2b2f5d508c8d9a40" providerId="LiveId" clId="{8EAADD56-1397-4BDC-8D5E-668DF76C5ADF}" dt="2025-09-02T21:45:25.437" v="476" actId="14100"/>
        <pc:sldMkLst>
          <pc:docMk/>
          <pc:sldMk cId="503692754" sldId="268"/>
        </pc:sldMkLst>
        <pc:spChg chg="mod">
          <ac:chgData name="Scott Muster" userId="2b2f5d508c8d9a40" providerId="LiveId" clId="{8EAADD56-1397-4BDC-8D5E-668DF76C5ADF}" dt="2025-09-02T21:45:25.437" v="476" actId="14100"/>
          <ac:spMkLst>
            <pc:docMk/>
            <pc:sldMk cId="503692754" sldId="268"/>
            <ac:spMk id="10" creationId="{5018EADE-6B50-4F01-8988-454547DEB74F}"/>
          </ac:spMkLst>
        </pc:spChg>
      </pc:sldChg>
      <pc:sldChg chg="addSp delSp modSp mod">
        <pc:chgData name="Scott Muster" userId="2b2f5d508c8d9a40" providerId="LiveId" clId="{8EAADD56-1397-4BDC-8D5E-668DF76C5ADF}" dt="2025-09-02T19:57:56.166" v="86" actId="207"/>
        <pc:sldMkLst>
          <pc:docMk/>
          <pc:sldMk cId="2313793860" sldId="269"/>
        </pc:sldMkLst>
        <pc:spChg chg="add mod">
          <ac:chgData name="Scott Muster" userId="2b2f5d508c8d9a40" providerId="LiveId" clId="{8EAADD56-1397-4BDC-8D5E-668DF76C5ADF}" dt="2025-09-02T19:57:56.166" v="86" actId="207"/>
          <ac:spMkLst>
            <pc:docMk/>
            <pc:sldMk cId="2313793860" sldId="269"/>
            <ac:spMk id="4" creationId="{E5F7A5EE-EABF-663A-F80E-ECECC13821D4}"/>
          </ac:spMkLst>
        </pc:spChg>
      </pc:sldChg>
      <pc:sldChg chg="del">
        <pc:chgData name="Scott Muster" userId="2b2f5d508c8d9a40" providerId="LiveId" clId="{8EAADD56-1397-4BDC-8D5E-668DF76C5ADF}" dt="2025-09-02T21:05:04.717" v="359" actId="47"/>
        <pc:sldMkLst>
          <pc:docMk/>
          <pc:sldMk cId="1195800314" sldId="270"/>
        </pc:sldMkLst>
      </pc:sldChg>
      <pc:sldChg chg="modSp mod">
        <pc:chgData name="Scott Muster" userId="2b2f5d508c8d9a40" providerId="LiveId" clId="{8EAADD56-1397-4BDC-8D5E-668DF76C5ADF}" dt="2025-09-02T19:49:05.647" v="53" actId="1076"/>
        <pc:sldMkLst>
          <pc:docMk/>
          <pc:sldMk cId="3663226687" sldId="273"/>
        </pc:sldMkLst>
        <pc:spChg chg="mod">
          <ac:chgData name="Scott Muster" userId="2b2f5d508c8d9a40" providerId="LiveId" clId="{8EAADD56-1397-4BDC-8D5E-668DF76C5ADF}" dt="2025-09-02T19:49:05.647" v="53" actId="1076"/>
          <ac:spMkLst>
            <pc:docMk/>
            <pc:sldMk cId="3663226687" sldId="273"/>
            <ac:spMk id="7" creationId="{C1413159-3CB1-349C-405F-876493C15434}"/>
          </ac:spMkLst>
        </pc:spChg>
        <pc:picChg chg="mod">
          <ac:chgData name="Scott Muster" userId="2b2f5d508c8d9a40" providerId="LiveId" clId="{8EAADD56-1397-4BDC-8D5E-668DF76C5ADF}" dt="2025-09-02T19:48:44.613" v="52" actId="1076"/>
          <ac:picMkLst>
            <pc:docMk/>
            <pc:sldMk cId="3663226687" sldId="273"/>
            <ac:picMk id="9" creationId="{89C660D0-683A-CAA7-F3C3-C91C94226FD3}"/>
          </ac:picMkLst>
        </pc:picChg>
      </pc:sldChg>
      <pc:sldChg chg="addSp delSp modSp mod">
        <pc:chgData name="Scott Muster" userId="2b2f5d508c8d9a40" providerId="LiveId" clId="{8EAADD56-1397-4BDC-8D5E-668DF76C5ADF}" dt="2025-09-02T21:07:32.861" v="365" actId="1440"/>
        <pc:sldMkLst>
          <pc:docMk/>
          <pc:sldMk cId="856187539" sldId="274"/>
        </pc:sldMkLst>
        <pc:spChg chg="mod">
          <ac:chgData name="Scott Muster" userId="2b2f5d508c8d9a40" providerId="LiveId" clId="{8EAADD56-1397-4BDC-8D5E-668DF76C5ADF}" dt="2025-09-02T19:50:45.731" v="65" actId="1076"/>
          <ac:spMkLst>
            <pc:docMk/>
            <pc:sldMk cId="856187539" sldId="274"/>
            <ac:spMk id="7" creationId="{0A7FE109-56B5-15AF-2066-57B6A1BE74E0}"/>
          </ac:spMkLst>
        </pc:spChg>
        <pc:picChg chg="add mod">
          <ac:chgData name="Scott Muster" userId="2b2f5d508c8d9a40" providerId="LiveId" clId="{8EAADD56-1397-4BDC-8D5E-668DF76C5ADF}" dt="2025-09-02T21:07:32.861" v="365" actId="1440"/>
          <ac:picMkLst>
            <pc:docMk/>
            <pc:sldMk cId="856187539" sldId="274"/>
            <ac:picMk id="5" creationId="{B310068F-1CEC-61C3-9435-A4285D7564D7}"/>
          </ac:picMkLst>
        </pc:picChg>
      </pc:sldChg>
      <pc:sldChg chg="modSp mod">
        <pc:chgData name="Scott Muster" userId="2b2f5d508c8d9a40" providerId="LiveId" clId="{8EAADD56-1397-4BDC-8D5E-668DF76C5ADF}" dt="2025-09-02T19:50:13.305" v="61" actId="1076"/>
        <pc:sldMkLst>
          <pc:docMk/>
          <pc:sldMk cId="4073819114" sldId="275"/>
        </pc:sldMkLst>
        <pc:spChg chg="mod">
          <ac:chgData name="Scott Muster" userId="2b2f5d508c8d9a40" providerId="LiveId" clId="{8EAADD56-1397-4BDC-8D5E-668DF76C5ADF}" dt="2025-09-02T19:50:13.305" v="61" actId="1076"/>
          <ac:spMkLst>
            <pc:docMk/>
            <pc:sldMk cId="4073819114" sldId="275"/>
            <ac:spMk id="7" creationId="{7D24B846-0AC3-5884-D88A-54DBD0335ED6}"/>
          </ac:spMkLst>
        </pc:spChg>
        <pc:picChg chg="mod">
          <ac:chgData name="Scott Muster" userId="2b2f5d508c8d9a40" providerId="LiveId" clId="{8EAADD56-1397-4BDC-8D5E-668DF76C5ADF}" dt="2025-09-02T19:50:08.450" v="60" actId="1076"/>
          <ac:picMkLst>
            <pc:docMk/>
            <pc:sldMk cId="4073819114" sldId="275"/>
            <ac:picMk id="11" creationId="{6FA16031-52F0-DC05-2816-0921D5233AF6}"/>
          </ac:picMkLst>
        </pc:picChg>
      </pc:sldChg>
      <pc:sldChg chg="delSp modSp add mod">
        <pc:chgData name="Scott Muster" userId="2b2f5d508c8d9a40" providerId="LiveId" clId="{8EAADD56-1397-4BDC-8D5E-668DF76C5ADF}" dt="2025-09-02T19:49:17.431" v="55" actId="1076"/>
        <pc:sldMkLst>
          <pc:docMk/>
          <pc:sldMk cId="2547605685" sldId="276"/>
        </pc:sldMkLst>
        <pc:spChg chg="mod">
          <ac:chgData name="Scott Muster" userId="2b2f5d508c8d9a40" providerId="LiveId" clId="{8EAADD56-1397-4BDC-8D5E-668DF76C5ADF}" dt="2025-09-02T19:49:17.431" v="55" actId="1076"/>
          <ac:spMkLst>
            <pc:docMk/>
            <pc:sldMk cId="2547605685" sldId="276"/>
            <ac:spMk id="7" creationId="{8E264C95-0E2D-6312-6B80-0CEA8CD8D126}"/>
          </ac:spMkLst>
        </pc:spChg>
        <pc:picChg chg="mod">
          <ac:chgData name="Scott Muster" userId="2b2f5d508c8d9a40" providerId="LiveId" clId="{8EAADD56-1397-4BDC-8D5E-668DF76C5ADF}" dt="2025-09-02T19:47:56.819" v="44" actId="14100"/>
          <ac:picMkLst>
            <pc:docMk/>
            <pc:sldMk cId="2547605685" sldId="276"/>
            <ac:picMk id="8" creationId="{8C038E7E-1F94-5E5C-4B6A-D2BF17F6A82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65E90-1D63-42BB-8AF2-FD0A4318B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623246-594D-488D-B7C4-47B21E4E8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86EB3-9314-4256-8DDB-143684AC7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AE2-8BEE-4548-99EE-9C592BB16C6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88CA-182E-44D7-BEEF-B9240B02B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68A9C-65B3-46A7-B365-4EA8A738F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8780-6946-4802-88E5-4414EA823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2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90E5E-1A11-4AC7-86F3-7F916F734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D6B67-9F77-48D9-A709-34FADC4BD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7B2DF-41BE-49AC-B694-2DBFB230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AE2-8BEE-4548-99EE-9C592BB16C6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8E014-E4BA-42C8-BFA2-49990CEE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4E50B-0433-4424-860D-DA215A4FF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8780-6946-4802-88E5-4414EA823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1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5957EC-56A8-4D1A-92B9-BB0E6BD0A8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3ACF8-41F1-46AB-8260-A46052385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4D328-EB4A-4A2A-B4DA-1D90DCA7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AE2-8BEE-4548-99EE-9C592BB16C6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21558-3963-4661-8890-818126A2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65B1A-3EFF-4E33-9608-662088DA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8780-6946-4802-88E5-4414EA823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5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7868B-30CF-4926-A66A-9D6B17890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CD4F6-D507-4AC9-9C2B-097B2E4B2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2D347-DC69-4158-9E31-DC52CD5D1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AE2-8BEE-4548-99EE-9C592BB16C6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3671D-B803-418B-B9C3-A5E397776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E078C-7EEF-4070-A38B-491EE492F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8780-6946-4802-88E5-4414EA823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2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8DB57-9A2A-4A48-8F91-D0A26CC6B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B53D5-2AB9-4E3D-8582-BCD4EBCE9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5BFA9-5C1D-4755-8014-F01D70920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AE2-8BEE-4548-99EE-9C592BB16C6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BA8DD-DD1E-4648-A909-4CC1E4AC6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6FAA8-BF08-4F43-BFD7-C59594F2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8780-6946-4802-88E5-4414EA823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7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18803-A852-444A-ADAA-A745C34F6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4522C-CBA6-42DF-9825-34DEAEE38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CA298-141B-45DD-A7CB-47A28F9B2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D4868-0CB9-4703-BDA1-509ACD62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AE2-8BEE-4548-99EE-9C592BB16C6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6B1E7-D5E7-4924-B1D8-02BEC2DC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99DB4-1FDC-4ED0-A0ED-33EA3D80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8780-6946-4802-88E5-4414EA823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9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223B4-9F6B-418E-981D-E8E8B780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A48F5-66F1-42EB-9E55-A47F08AF7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96C9D-9CDD-408B-B522-68C238B55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9E0F0-5433-4666-AC69-D5835BE4D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57619C-013E-40E9-BA0A-BE7BE54EE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BB84DD-744F-480B-BC29-9651D592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AE2-8BEE-4548-99EE-9C592BB16C6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5BCA19-FBEE-4142-A99C-EA00CACF5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164B4B-B3F2-4F33-B8F2-D4E38E2E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8780-6946-4802-88E5-4414EA823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7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39A50-5171-4860-B0BC-C59FD5693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2DB37-245B-40C9-8CC1-02124094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AE2-8BEE-4548-99EE-9C592BB16C6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881040-3726-4789-B9F4-5AC740132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CDA87D-30C4-472F-8870-F82B39E2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8780-6946-4802-88E5-4414EA823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8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35347-1AA6-44BB-801E-CA5F8FB6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AE2-8BEE-4548-99EE-9C592BB16C6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7C30E-ECDA-49F7-8A89-E1ED4BD21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5E51F-57D7-4CD3-9516-039B60BA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8780-6946-4802-88E5-4414EA823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9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328D0-1B78-4E33-8601-B1A23CEA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1A400-448C-48DB-9576-86EED9991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E9D87-4AE6-4B92-BB80-E9208FD19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A66D8-EE28-4031-899C-F1BD1071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AE2-8BEE-4548-99EE-9C592BB16C6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EF21D-D1F8-433B-A0FD-0F513953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4FFA9-1A91-4FE3-B6A7-0F1F4DDA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8780-6946-4802-88E5-4414EA823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1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4245-7D88-4D21-92BA-E906B5BB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7406C4-2CA2-4BBF-996A-62801DB5A2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ECEA5-B29B-4A6D-B483-4018A9CFF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7CA11-1631-426A-A471-6B89A08E7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AE2-8BEE-4548-99EE-9C592BB16C6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D2FDA-A304-433E-A28E-2D7F8FEA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4E25D-E6C7-4A9A-9D12-E7C8567B2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8780-6946-4802-88E5-4414EA823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1BA0D9-4A5B-44AE-8798-26D1905E6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8AC24-C160-4AEB-81B7-A9405B28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EAD18-3B72-482D-973A-D16929B200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EAAE2-8BEE-4548-99EE-9C592BB16C6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ED58-2BB4-427E-A5C1-04B412B14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ED26F-13EE-44BA-9388-1B7E839FA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E8780-6946-4802-88E5-4414EA8230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F64726-BDD9-4A0B-8DDD-5A457C66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4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blue, sitting, standing&#10;&#10;Description automatically generated">
            <a:extLst>
              <a:ext uri="{FF2B5EF4-FFF2-40B4-BE49-F238E27FC236}">
                <a16:creationId xmlns:a16="http://schemas.microsoft.com/office/drawing/2014/main" id="{70560B1F-5F2E-4B45-80A5-DC6561BCB4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3BF89F-38BA-4649-868C-CA7D0522C53C}"/>
              </a:ext>
            </a:extLst>
          </p:cNvPr>
          <p:cNvSpPr/>
          <p:nvPr/>
        </p:nvSpPr>
        <p:spPr>
          <a:xfrm>
            <a:off x="5143500" y="0"/>
            <a:ext cx="70485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A56089-3388-451A-A3CA-48B50D71F2F4}"/>
              </a:ext>
            </a:extLst>
          </p:cNvPr>
          <p:cNvSpPr txBox="1"/>
          <p:nvPr/>
        </p:nvSpPr>
        <p:spPr>
          <a:xfrm>
            <a:off x="2251749" y="1470640"/>
            <a:ext cx="9601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0" spc="-900">
                <a:solidFill>
                  <a:srgbClr val="737780"/>
                </a:solidFill>
                <a:latin typeface="Arial Black" panose="020B0A04020102020204" pitchFamily="34" charset="0"/>
              </a:rPr>
              <a:t>PORTFOLIO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18EADE-6B50-4F01-8988-454547DEB74F}"/>
              </a:ext>
            </a:extLst>
          </p:cNvPr>
          <p:cNvSpPr txBox="1"/>
          <p:nvPr/>
        </p:nvSpPr>
        <p:spPr>
          <a:xfrm>
            <a:off x="2247902" y="1116698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spc="-300">
                <a:solidFill>
                  <a:srgbClr val="3885D3"/>
                </a:solidFill>
                <a:latin typeface="Arial Black" panose="020B0A04020102020204" pitchFamily="34" charset="0"/>
              </a:rPr>
              <a:t>MCe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BCE2E-EE3B-4BF8-A4D1-4C7CB62713F6}"/>
              </a:ext>
            </a:extLst>
          </p:cNvPr>
          <p:cNvSpPr txBox="1"/>
          <p:nvPr/>
        </p:nvSpPr>
        <p:spPr>
          <a:xfrm>
            <a:off x="2255596" y="2944684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spc="-300">
                <a:solidFill>
                  <a:srgbClr val="3885D3"/>
                </a:solidFill>
                <a:latin typeface="Arial Black" panose="020B0A040201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8466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65EE-B1C8-4589-A6D5-C518070549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1F1F1"/>
              </a:solidFill>
              <a:latin typeface="Ink Free" panose="03080402000500000000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46DD3-2A82-4FB3-A09A-F62E7C394D0C}"/>
              </a:ext>
            </a:extLst>
          </p:cNvPr>
          <p:cNvSpPr txBox="1"/>
          <p:nvPr/>
        </p:nvSpPr>
        <p:spPr>
          <a:xfrm>
            <a:off x="2186582" y="310393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BRANDING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D569F7-4403-4095-AD01-10FA68699920}"/>
              </a:ext>
            </a:extLst>
          </p:cNvPr>
          <p:cNvSpPr txBox="1"/>
          <p:nvPr/>
        </p:nvSpPr>
        <p:spPr>
          <a:xfrm>
            <a:off x="6957720" y="1342372"/>
            <a:ext cx="4913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accent1"/>
                </a:solidFill>
                <a:latin typeface="Arial Black" panose="020B0A04020102020204" pitchFamily="34" charset="0"/>
              </a:rPr>
              <a:t>Corporate and Trademarked Sub-Brands </a:t>
            </a:r>
          </a:p>
          <a:p>
            <a:pPr algn="r"/>
            <a:r>
              <a:rPr lang="en-US" sz="1600">
                <a:solidFill>
                  <a:schemeClr val="accent1"/>
                </a:solidFill>
                <a:latin typeface="Arial Black" panose="020B0A04020102020204" pitchFamily="34" charset="0"/>
              </a:rPr>
              <a:t>Infographics</a:t>
            </a:r>
          </a:p>
          <a:p>
            <a:pPr algn="r"/>
            <a:r>
              <a:rPr lang="en-US" sz="1600">
                <a:solidFill>
                  <a:schemeClr val="accent1"/>
                </a:solidFill>
                <a:latin typeface="Arial Black" panose="020B0A04020102020204" pitchFamily="34" charset="0"/>
              </a:rPr>
              <a:t>Messaging/Taglines</a:t>
            </a:r>
          </a:p>
        </p:txBody>
      </p:sp>
      <p:pic>
        <p:nvPicPr>
          <p:cNvPr id="12" name="Picture 11" descr="A picture containing object&#10;&#10;Description automatically generated">
            <a:extLst>
              <a:ext uri="{FF2B5EF4-FFF2-40B4-BE49-F238E27FC236}">
                <a16:creationId xmlns:a16="http://schemas.microsoft.com/office/drawing/2014/main" id="{19FE1F58-3D04-4014-A8C3-063FC3C520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233" y="4000460"/>
            <a:ext cx="3381763" cy="684171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B5A3B8CB-F974-41AE-B05A-EF2053E5E0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495" y="5132112"/>
            <a:ext cx="3381763" cy="1352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E2DD4A-7F2F-4014-AD60-ABC14B09F3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59" y="3961006"/>
            <a:ext cx="4581777" cy="2521986"/>
          </a:xfrm>
          <a:prstGeom prst="rect">
            <a:avLst/>
          </a:prstGeom>
        </p:spPr>
      </p:pic>
      <p:pic>
        <p:nvPicPr>
          <p:cNvPr id="8" name="Picture 7" descr="A blue and orange logo&#10;&#10;Description automatically generated">
            <a:extLst>
              <a:ext uri="{FF2B5EF4-FFF2-40B4-BE49-F238E27FC236}">
                <a16:creationId xmlns:a16="http://schemas.microsoft.com/office/drawing/2014/main" id="{D61E97F9-3C34-92FB-D52B-72F99AD8E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7" y="310393"/>
            <a:ext cx="1765594" cy="1765594"/>
          </a:xfrm>
          <a:prstGeom prst="rect">
            <a:avLst/>
          </a:prstGeom>
        </p:spPr>
      </p:pic>
      <p:pic>
        <p:nvPicPr>
          <p:cNvPr id="11" name="Picture 10" descr="A blue and grey logo&#10;&#10;Description automatically generated">
            <a:extLst>
              <a:ext uri="{FF2B5EF4-FFF2-40B4-BE49-F238E27FC236}">
                <a16:creationId xmlns:a16="http://schemas.microsoft.com/office/drawing/2014/main" id="{F7FD11FE-7E2A-F18B-5F59-F356581BF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51" y="310394"/>
            <a:ext cx="1765594" cy="1765594"/>
          </a:xfrm>
          <a:prstGeom prst="rect">
            <a:avLst/>
          </a:prstGeom>
        </p:spPr>
      </p:pic>
      <p:pic>
        <p:nvPicPr>
          <p:cNvPr id="15" name="Picture 14" descr="A blue circle with white text and bubbles&#10;&#10;Description automatically generated">
            <a:extLst>
              <a:ext uri="{FF2B5EF4-FFF2-40B4-BE49-F238E27FC236}">
                <a16:creationId xmlns:a16="http://schemas.microsoft.com/office/drawing/2014/main" id="{C68993A9-3084-3132-7003-4B647F91D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336" y="285661"/>
            <a:ext cx="1748576" cy="1785339"/>
          </a:xfrm>
          <a:prstGeom prst="rect">
            <a:avLst/>
          </a:prstGeom>
        </p:spPr>
      </p:pic>
      <p:pic>
        <p:nvPicPr>
          <p:cNvPr id="17" name="Picture 16" descr="A logo for a company&#10;&#10;Description automatically generated">
            <a:extLst>
              <a:ext uri="{FF2B5EF4-FFF2-40B4-BE49-F238E27FC236}">
                <a16:creationId xmlns:a16="http://schemas.microsoft.com/office/drawing/2014/main" id="{F2033130-30F0-AEED-17F7-4F17202BB4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7" y="2466521"/>
            <a:ext cx="2644758" cy="1107995"/>
          </a:xfrm>
          <a:prstGeom prst="rect">
            <a:avLst/>
          </a:prstGeom>
        </p:spPr>
      </p:pic>
      <p:pic>
        <p:nvPicPr>
          <p:cNvPr id="19" name="Picture 18" descr="A close-up of a logo&#10;&#10;Description automatically generated">
            <a:extLst>
              <a:ext uri="{FF2B5EF4-FFF2-40B4-BE49-F238E27FC236}">
                <a16:creationId xmlns:a16="http://schemas.microsoft.com/office/drawing/2014/main" id="{F0F28660-143B-D76E-58CD-122247EC4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97" y="3961006"/>
            <a:ext cx="2358402" cy="995970"/>
          </a:xfrm>
          <a:prstGeom prst="rect">
            <a:avLst/>
          </a:prstGeom>
        </p:spPr>
      </p:pic>
      <p:pic>
        <p:nvPicPr>
          <p:cNvPr id="23" name="Picture 22" descr="A blue and white sign with orange text&#10;&#10;Description automatically generated">
            <a:extLst>
              <a:ext uri="{FF2B5EF4-FFF2-40B4-BE49-F238E27FC236}">
                <a16:creationId xmlns:a16="http://schemas.microsoft.com/office/drawing/2014/main" id="{656C08CC-CA77-4C57-13AB-B69D7DCFB6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48" y="2444985"/>
            <a:ext cx="4460916" cy="110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0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65EE-B1C8-4589-A6D5-C518070549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827E72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46DD3-2A82-4FB3-A09A-F62E7C394D0C}"/>
              </a:ext>
            </a:extLst>
          </p:cNvPr>
          <p:cNvSpPr txBox="1"/>
          <p:nvPr/>
        </p:nvSpPr>
        <p:spPr>
          <a:xfrm>
            <a:off x="2186582" y="310393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ADVERTISING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D569F7-4403-4095-AD01-10FA68699920}"/>
              </a:ext>
            </a:extLst>
          </p:cNvPr>
          <p:cNvSpPr txBox="1"/>
          <p:nvPr/>
        </p:nvSpPr>
        <p:spPr>
          <a:xfrm>
            <a:off x="5956184" y="1562373"/>
            <a:ext cx="5831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Trade Publications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Press Releases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Internal Communications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Email Marketing 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LinkedIn Advertising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Blogs/Articles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F2D21-B198-425D-8AA8-6181735D6F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41" y="1485339"/>
            <a:ext cx="1431943" cy="1830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684926-1599-412D-B5DB-9EA6BCD313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778" y="1469660"/>
            <a:ext cx="1307095" cy="1838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9D4752-6C41-44DA-AEC8-B24D44C86E4B}"/>
              </a:ext>
            </a:extLst>
          </p:cNvPr>
          <p:cNvSpPr txBox="1"/>
          <p:nvPr/>
        </p:nvSpPr>
        <p:spPr>
          <a:xfrm>
            <a:off x="462941" y="6135576"/>
            <a:ext cx="3686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3885D3"/>
                </a:solidFill>
                <a:latin typeface="Arial Black" panose="020B0A04020102020204" pitchFamily="34" charset="0"/>
              </a:rPr>
              <a:t>Cornerstones of Compression Publication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874B67-5C79-440A-8986-BFD31503DA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090" y="1477500"/>
            <a:ext cx="1419821" cy="1830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1E1956-6A72-1BCA-9A21-F308202CC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117" y="1469660"/>
            <a:ext cx="1419821" cy="1838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AE67A0-A2EE-D90F-A7A8-45079D12D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563" y="1477500"/>
            <a:ext cx="1356590" cy="1838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AAEADC-95E2-25E2-6622-DAC8B4944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941" y="3760965"/>
            <a:ext cx="3541577" cy="2374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2622C-7FCA-367D-F4F7-C20FC83879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4506" y="3741476"/>
            <a:ext cx="1624553" cy="683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C0935C-16DD-7C11-E07E-2212214647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6952" y="3725967"/>
            <a:ext cx="1969012" cy="2409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B7BF73-16C8-FB10-5EA4-BF1787111873}"/>
              </a:ext>
            </a:extLst>
          </p:cNvPr>
          <p:cNvSpPr txBox="1"/>
          <p:nvPr/>
        </p:nvSpPr>
        <p:spPr>
          <a:xfrm>
            <a:off x="9360272" y="4532772"/>
            <a:ext cx="25793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3885D3"/>
                </a:solidFill>
                <a:latin typeface="Arial Black" panose="020B0A04020102020204" pitchFamily="34" charset="0"/>
              </a:rPr>
              <a:t>LinkedIn Posts </a:t>
            </a:r>
          </a:p>
          <a:p>
            <a:pPr algn="ctr"/>
            <a:r>
              <a:rPr lang="en-US" sz="1050">
                <a:solidFill>
                  <a:srgbClr val="3885D3"/>
                </a:solidFill>
                <a:latin typeface="Arial Black" panose="020B0A04020102020204" pitchFamily="34" charset="0"/>
              </a:rPr>
              <a:t>and Advertising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8148AE7-B462-81B3-B511-0A76C0C78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8398" y="3725967"/>
            <a:ext cx="1969012" cy="241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BA0779-2686-9B63-9373-0EA563343686}"/>
              </a:ext>
            </a:extLst>
          </p:cNvPr>
          <p:cNvSpPr/>
          <p:nvPr/>
        </p:nvSpPr>
        <p:spPr>
          <a:xfrm>
            <a:off x="8783447" y="3743855"/>
            <a:ext cx="1068720" cy="1732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5" name="Picture 24" descr="A person in a truck&#10;&#10;AI-generated content may be incorrect.">
            <a:extLst>
              <a:ext uri="{FF2B5EF4-FFF2-40B4-BE49-F238E27FC236}">
                <a16:creationId xmlns:a16="http://schemas.microsoft.com/office/drawing/2014/main" id="{FEB84F09-6070-8F00-D690-64D5FB2D4A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447" y="3760965"/>
            <a:ext cx="1068720" cy="165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7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65EE-B1C8-4589-A6D5-C518070549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7E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46DD3-2A82-4FB3-A09A-F62E7C394D0C}"/>
              </a:ext>
            </a:extLst>
          </p:cNvPr>
          <p:cNvSpPr txBox="1"/>
          <p:nvPr/>
        </p:nvSpPr>
        <p:spPr>
          <a:xfrm>
            <a:off x="2186582" y="310393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PRINT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DB73B-D1AF-4BE2-B74B-F81674D6CD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037" y="4183038"/>
            <a:ext cx="1902149" cy="2471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18A2F1-C6E7-41FA-9C99-A7FDB4B752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63" y="4183038"/>
            <a:ext cx="1896211" cy="244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C8E4A0-1054-4C03-A7ED-ECD39BC52D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456" y="4204662"/>
            <a:ext cx="1896804" cy="244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0F5ABC-7369-42ED-8493-0AAB64DA430F}"/>
              </a:ext>
            </a:extLst>
          </p:cNvPr>
          <p:cNvSpPr txBox="1"/>
          <p:nvPr/>
        </p:nvSpPr>
        <p:spPr>
          <a:xfrm>
            <a:off x="9243437" y="3165349"/>
            <a:ext cx="2544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Brochures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Line Cards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Case Studies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Training Manuals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Technical Bulletins 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New Product Launch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E8DA28-45C6-4A9B-9F69-68566A0999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38" y="4204661"/>
            <a:ext cx="1885221" cy="244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77EB7E-8B2B-0265-FE24-744133AD5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038" y="1383300"/>
            <a:ext cx="1990897" cy="2566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6CFD75-3525-9DD9-DD53-B41FBF962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932" y="1418387"/>
            <a:ext cx="1988475" cy="2566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90E6BB-66E0-41EC-E493-0E912F7D0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5456" y="1383300"/>
            <a:ext cx="1997533" cy="26092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6B2A5-0BC7-61C1-739C-47694B0A69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7055" y="1383300"/>
            <a:ext cx="1939958" cy="2566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00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65EE-B1C8-4589-A6D5-C518070549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7E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46DD3-2A82-4FB3-A09A-F62E7C394D0C}"/>
              </a:ext>
            </a:extLst>
          </p:cNvPr>
          <p:cNvSpPr txBox="1"/>
          <p:nvPr/>
        </p:nvSpPr>
        <p:spPr>
          <a:xfrm>
            <a:off x="2186582" y="310393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TRADE SHOW </a:t>
            </a:r>
          </a:p>
        </p:txBody>
      </p:sp>
      <p:pic>
        <p:nvPicPr>
          <p:cNvPr id="6" name="Picture 5" descr="A screen shot of a person&#10;&#10;Description automatically generated">
            <a:extLst>
              <a:ext uri="{FF2B5EF4-FFF2-40B4-BE49-F238E27FC236}">
                <a16:creationId xmlns:a16="http://schemas.microsoft.com/office/drawing/2014/main" id="{F31A8AB0-2EB1-40C3-B456-E18655BC9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80" y="1900226"/>
            <a:ext cx="6150802" cy="447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9BE11D0B-7683-48E6-9167-503B1F66F910}"/>
              </a:ext>
            </a:extLst>
          </p:cNvPr>
          <p:cNvSpPr/>
          <p:nvPr/>
        </p:nvSpPr>
        <p:spPr>
          <a:xfrm>
            <a:off x="6761527" y="1900226"/>
            <a:ext cx="578840" cy="4475936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0348B6-66D2-40B0-BD0E-A76F343B4FD3}"/>
              </a:ext>
            </a:extLst>
          </p:cNvPr>
          <p:cNvSpPr txBox="1"/>
          <p:nvPr/>
        </p:nvSpPr>
        <p:spPr>
          <a:xfrm>
            <a:off x="7430412" y="3953528"/>
            <a:ext cx="10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Arial Black" panose="020B0A04020102020204" pitchFamily="34" charset="0"/>
              </a:rPr>
              <a:t>8’X10’</a:t>
            </a:r>
          </a:p>
        </p:txBody>
      </p:sp>
    </p:spTree>
    <p:extLst>
      <p:ext uri="{BB962C8B-B14F-4D97-AF65-F5344CB8AC3E}">
        <p14:creationId xmlns:p14="http://schemas.microsoft.com/office/powerpoint/2010/main" val="335996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65EE-B1C8-4589-A6D5-C51807054971}"/>
              </a:ext>
            </a:extLst>
          </p:cNvPr>
          <p:cNvSpPr/>
          <p:nvPr/>
        </p:nvSpPr>
        <p:spPr>
          <a:xfrm>
            <a:off x="53611" y="0"/>
            <a:ext cx="121920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7E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46DD3-2A82-4FB3-A09A-F62E7C394D0C}"/>
              </a:ext>
            </a:extLst>
          </p:cNvPr>
          <p:cNvSpPr txBox="1"/>
          <p:nvPr/>
        </p:nvSpPr>
        <p:spPr>
          <a:xfrm>
            <a:off x="2186582" y="310393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9BDE2-815E-41A2-ABBC-AD398E56F8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51" y="1888040"/>
            <a:ext cx="3920695" cy="220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4926BC-E678-4C8D-9DBA-B4E7DB8E8FBC}"/>
              </a:ext>
            </a:extLst>
          </p:cNvPr>
          <p:cNvSpPr txBox="1"/>
          <p:nvPr/>
        </p:nvSpPr>
        <p:spPr>
          <a:xfrm>
            <a:off x="5897461" y="2415606"/>
            <a:ext cx="5831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Internal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Corporate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M&amp;A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Product/Service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168D0-0D22-434A-BCD3-B56A948C02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40" y="4252677"/>
            <a:ext cx="3922806" cy="220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A6188-28CD-4B37-8A53-05DDCC55AB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486" y="4251915"/>
            <a:ext cx="3920695" cy="2205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74782C-33D0-6E8D-DD59-411DE1CE2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486" y="1879753"/>
            <a:ext cx="3920695" cy="2212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333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65EE-B1C8-4589-A6D5-C51807054971}"/>
              </a:ext>
            </a:extLst>
          </p:cNvPr>
          <p:cNvSpPr/>
          <p:nvPr/>
        </p:nvSpPr>
        <p:spPr>
          <a:xfrm>
            <a:off x="0" y="117446"/>
            <a:ext cx="121920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7E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46DD3-2A82-4FB3-A09A-F62E7C394D0C}"/>
              </a:ext>
            </a:extLst>
          </p:cNvPr>
          <p:cNvSpPr txBox="1"/>
          <p:nvPr/>
        </p:nvSpPr>
        <p:spPr>
          <a:xfrm>
            <a:off x="2186582" y="310393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PHOTOGRAPHY</a:t>
            </a:r>
          </a:p>
        </p:txBody>
      </p:sp>
      <p:pic>
        <p:nvPicPr>
          <p:cNvPr id="5" name="Picture 4" descr="A picture containing fire, outdoor, building, hydrant&#10;&#10;Description automatically generated">
            <a:extLst>
              <a:ext uri="{FF2B5EF4-FFF2-40B4-BE49-F238E27FC236}">
                <a16:creationId xmlns:a16="http://schemas.microsoft.com/office/drawing/2014/main" id="{EF50BC21-C811-4B61-B6E1-43E4D25C13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17" y="1606764"/>
            <a:ext cx="7380765" cy="494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sitting, man, circuit, shoes&#10;&#10;Description automatically generated">
            <a:extLst>
              <a:ext uri="{FF2B5EF4-FFF2-40B4-BE49-F238E27FC236}">
                <a16:creationId xmlns:a16="http://schemas.microsoft.com/office/drawing/2014/main" id="{21716E56-28B2-4543-8B51-A88C11948F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199" y="4197720"/>
            <a:ext cx="3531471" cy="234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sitting, table, small, bicycle&#10;&#10;Description automatically generated">
            <a:extLst>
              <a:ext uri="{FF2B5EF4-FFF2-40B4-BE49-F238E27FC236}">
                <a16:creationId xmlns:a16="http://schemas.microsoft.com/office/drawing/2014/main" id="{99DCBBD6-08B9-40BA-88FA-715CE32A91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199" y="1606764"/>
            <a:ext cx="3531470" cy="234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770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65EE-B1C8-4589-A6D5-C51807054971}"/>
              </a:ext>
            </a:extLst>
          </p:cNvPr>
          <p:cNvSpPr/>
          <p:nvPr/>
        </p:nvSpPr>
        <p:spPr>
          <a:xfrm>
            <a:off x="0" y="111155"/>
            <a:ext cx="121920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7E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46DD3-2A82-4FB3-A09A-F62E7C394D0C}"/>
              </a:ext>
            </a:extLst>
          </p:cNvPr>
          <p:cNvSpPr txBox="1"/>
          <p:nvPr/>
        </p:nvSpPr>
        <p:spPr>
          <a:xfrm>
            <a:off x="2186582" y="310393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PHOTOGRAPHY</a:t>
            </a:r>
          </a:p>
        </p:txBody>
      </p:sp>
      <p:pic>
        <p:nvPicPr>
          <p:cNvPr id="9" name="Picture 8" descr="A large building&#10;&#10;Description automatically generated">
            <a:extLst>
              <a:ext uri="{FF2B5EF4-FFF2-40B4-BE49-F238E27FC236}">
                <a16:creationId xmlns:a16="http://schemas.microsoft.com/office/drawing/2014/main" id="{930FB377-E38E-4258-9112-2619FB52D2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561" y="1611336"/>
            <a:ext cx="7584898" cy="493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close up of a machine&#10;&#10;Description automatically generated">
            <a:extLst>
              <a:ext uri="{FF2B5EF4-FFF2-40B4-BE49-F238E27FC236}">
                <a16:creationId xmlns:a16="http://schemas.microsoft.com/office/drawing/2014/main" id="{F9B6D6BA-9300-46C6-AEBD-7F5C6C7CBC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600000">
            <a:off x="8353562" y="1611336"/>
            <a:ext cx="3429008" cy="1928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close up of a computer&#10;&#10;Description automatically generated">
            <a:extLst>
              <a:ext uri="{FF2B5EF4-FFF2-40B4-BE49-F238E27FC236}">
                <a16:creationId xmlns:a16="http://schemas.microsoft.com/office/drawing/2014/main" id="{2559850F-5A63-45B5-B0F3-272FA70E0D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1586" y="3733101"/>
            <a:ext cx="1983651" cy="2819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156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65EE-B1C8-4589-A6D5-C51807054971}"/>
              </a:ext>
            </a:extLst>
          </p:cNvPr>
          <p:cNvSpPr/>
          <p:nvPr/>
        </p:nvSpPr>
        <p:spPr>
          <a:xfrm>
            <a:off x="0" y="117446"/>
            <a:ext cx="121920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7E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46DD3-2A82-4FB3-A09A-F62E7C394D0C}"/>
              </a:ext>
            </a:extLst>
          </p:cNvPr>
          <p:cNvSpPr txBox="1"/>
          <p:nvPr/>
        </p:nvSpPr>
        <p:spPr>
          <a:xfrm>
            <a:off x="2186582" y="310393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PHOTOGRAPHY</a:t>
            </a:r>
          </a:p>
        </p:txBody>
      </p:sp>
      <p:pic>
        <p:nvPicPr>
          <p:cNvPr id="18" name="Picture 17" descr="A picture containing building, indoor, man, table&#10;&#10;Description automatically generated">
            <a:extLst>
              <a:ext uri="{FF2B5EF4-FFF2-40B4-BE49-F238E27FC236}">
                <a16:creationId xmlns:a16="http://schemas.microsoft.com/office/drawing/2014/main" id="{A6138B7C-2988-42A9-A8D2-6F48767420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10" y="1818095"/>
            <a:ext cx="7266584" cy="4835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picture containing indoor, building, large, luggage&#10;&#10;Description automatically generated">
            <a:extLst>
              <a:ext uri="{FF2B5EF4-FFF2-40B4-BE49-F238E27FC236}">
                <a16:creationId xmlns:a16="http://schemas.microsoft.com/office/drawing/2014/main" id="{37C04CB8-B2D6-4EC8-8D09-6D6003FA3F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48" y="1818096"/>
            <a:ext cx="3596528" cy="2393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icture containing bicycle, mirror, sitting, view&#10;&#10;Description automatically generated">
            <a:extLst>
              <a:ext uri="{FF2B5EF4-FFF2-40B4-BE49-F238E27FC236}">
                <a16:creationId xmlns:a16="http://schemas.microsoft.com/office/drawing/2014/main" id="{67D7353D-9EE8-47B0-9AC0-CEF3A57718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48" y="4468046"/>
            <a:ext cx="3284171" cy="2185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526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lue, factory, sitting&#10;&#10;Description automatically generated">
            <a:extLst>
              <a:ext uri="{FF2B5EF4-FFF2-40B4-BE49-F238E27FC236}">
                <a16:creationId xmlns:a16="http://schemas.microsoft.com/office/drawing/2014/main" id="{C16BD515-0207-4BD7-9A59-123FD224A0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A56089-3388-451A-A3CA-48B50D71F2F4}"/>
              </a:ext>
            </a:extLst>
          </p:cNvPr>
          <p:cNvSpPr txBox="1"/>
          <p:nvPr/>
        </p:nvSpPr>
        <p:spPr>
          <a:xfrm>
            <a:off x="5562523" y="661719"/>
            <a:ext cx="960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pc="-300">
                <a:solidFill>
                  <a:srgbClr val="737780"/>
                </a:solidFill>
                <a:latin typeface="Arial Black" panose="020B0A04020102020204" pitchFamily="34" charset="0"/>
              </a:rPr>
              <a:t>PORTFOLIO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18EADE-6B50-4F01-8988-454547DEB74F}"/>
              </a:ext>
            </a:extLst>
          </p:cNvPr>
          <p:cNvSpPr txBox="1"/>
          <p:nvPr/>
        </p:nvSpPr>
        <p:spPr>
          <a:xfrm>
            <a:off x="5594421" y="369331"/>
            <a:ext cx="5311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300">
                <a:solidFill>
                  <a:srgbClr val="3885D3"/>
                </a:solidFill>
                <a:latin typeface="Arial Black" panose="020B0A04020102020204" pitchFamily="34" charset="0"/>
              </a:rPr>
              <a:t>MCe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79F86E-A6E9-4212-9CD7-593C1B045601}"/>
              </a:ext>
            </a:extLst>
          </p:cNvPr>
          <p:cNvSpPr txBox="1"/>
          <p:nvPr/>
        </p:nvSpPr>
        <p:spPr>
          <a:xfrm>
            <a:off x="5615688" y="1631215"/>
            <a:ext cx="1638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300">
                <a:solidFill>
                  <a:srgbClr val="3885D3"/>
                </a:solidFill>
                <a:latin typeface="Arial Black" panose="020B0A040201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50369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9C3C864-C625-4883-B868-9A4C470F4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BC461-83DB-0197-31A9-2C443D617636}"/>
              </a:ext>
            </a:extLst>
          </p:cNvPr>
          <p:cNvSpPr txBox="1"/>
          <p:nvPr/>
        </p:nvSpPr>
        <p:spPr>
          <a:xfrm>
            <a:off x="481959" y="4095289"/>
            <a:ext cx="4666861" cy="2398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spc="-300">
                <a:solidFill>
                  <a:srgbClr val="3885D3"/>
                </a:solidFill>
                <a:latin typeface="Arial Black" panose="020B0A04020102020204" pitchFamily="34" charset="0"/>
                <a:ea typeface="+mj-ea"/>
                <a:cs typeface="+mj-cs"/>
              </a:rPr>
              <a:t>INTRODUCTION</a:t>
            </a:r>
          </a:p>
        </p:txBody>
      </p: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D9E5965-81D4-4231-EA02-E7C7FA87C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17" y="553454"/>
            <a:ext cx="8230934" cy="24692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FE3167-4284-FD6D-DEF0-BE6EEC7D812D}"/>
              </a:ext>
            </a:extLst>
          </p:cNvPr>
          <p:cNvSpPr txBox="1"/>
          <p:nvPr/>
        </p:nvSpPr>
        <p:spPr>
          <a:xfrm>
            <a:off x="8525164" y="2207491"/>
            <a:ext cx="18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885D3"/>
                </a:solidFill>
              </a:rPr>
              <a:t>ISO Certification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7A5EE-EABF-663A-F80E-ECECC13821D4}"/>
              </a:ext>
            </a:extLst>
          </p:cNvPr>
          <p:cNvSpPr txBox="1"/>
          <p:nvPr/>
        </p:nvSpPr>
        <p:spPr>
          <a:xfrm>
            <a:off x="5630779" y="3677846"/>
            <a:ext cx="5917056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800"/>
              </a:spcAft>
              <a:buNone/>
            </a:pPr>
            <a:r>
              <a:rPr lang="en-US" sz="2000" b="1" i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LISTEN. PLAN. EXECUTE.</a:t>
            </a:r>
          </a:p>
          <a:p>
            <a:pPr marL="342900" indent="-342900" algn="l">
              <a:spcAft>
                <a:spcPts val="1800"/>
              </a:spcAft>
              <a:buFont typeface="+mj-lt"/>
              <a:buAutoNum type="arabicPeriod"/>
            </a:pPr>
            <a:r>
              <a:rPr lang="en-US" sz="1400" b="1" i="1">
                <a:solidFill>
                  <a:srgbClr val="0070C0"/>
                </a:solidFill>
                <a:effectLst/>
              </a:rPr>
              <a:t>Listen</a:t>
            </a:r>
            <a:r>
              <a:rPr lang="en-US" sz="1400" b="0" i="0">
                <a:solidFill>
                  <a:srgbClr val="0070C0"/>
                </a:solidFill>
                <a:effectLst/>
              </a:rPr>
              <a:t> </a:t>
            </a:r>
            <a:r>
              <a:rPr lang="en-US" sz="1400" b="0" i="0">
                <a:effectLst/>
              </a:rPr>
              <a:t>to what the audiences and stakeholders are saying, identify their drivers, and determine what the market trends are signaling.</a:t>
            </a:r>
          </a:p>
          <a:p>
            <a:pPr marL="342900" indent="-342900" algn="l">
              <a:spcAft>
                <a:spcPts val="1800"/>
              </a:spcAft>
              <a:buFont typeface="+mj-lt"/>
              <a:buAutoNum type="arabicPeriod"/>
            </a:pPr>
            <a:r>
              <a:rPr lang="en-US" sz="1400" b="1" i="1">
                <a:solidFill>
                  <a:srgbClr val="0070C0"/>
                </a:solidFill>
                <a:effectLst/>
              </a:rPr>
              <a:t>Plan</a:t>
            </a:r>
            <a:r>
              <a:rPr lang="en-US" sz="1400" b="0" i="0">
                <a:effectLst/>
              </a:rPr>
              <a:t> a business/marketing strategy that addresses what we heard from the audiences, stakeholders, and markets. Include a discussion about the competitive landscape. </a:t>
            </a:r>
          </a:p>
          <a:p>
            <a:pPr marL="342900" indent="-342900" algn="l">
              <a:spcAft>
                <a:spcPts val="1800"/>
              </a:spcAft>
              <a:buFont typeface="+mj-lt"/>
              <a:buAutoNum type="arabicPeriod"/>
            </a:pPr>
            <a:r>
              <a:rPr lang="en-US" sz="1400" b="1" i="1">
                <a:solidFill>
                  <a:srgbClr val="0070C0"/>
                </a:solidFill>
                <a:effectLst/>
              </a:rPr>
              <a:t>Execute</a:t>
            </a:r>
            <a:r>
              <a:rPr lang="en-US" sz="1400" b="0" i="1">
                <a:effectLst/>
              </a:rPr>
              <a:t> on</a:t>
            </a:r>
            <a:r>
              <a:rPr lang="en-US" sz="1400" b="0" i="0">
                <a:effectLst/>
              </a:rPr>
              <a:t> the messaging and brand by providing decisive and creative guidance that develops brands and marketing assets that are distinctive, memorable, and transform cultures.  </a:t>
            </a:r>
          </a:p>
        </p:txBody>
      </p:sp>
    </p:spTree>
    <p:extLst>
      <p:ext uri="{BB962C8B-B14F-4D97-AF65-F5344CB8AC3E}">
        <p14:creationId xmlns:p14="http://schemas.microsoft.com/office/powerpoint/2010/main" val="231379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65EE-B1C8-4589-A6D5-C518070549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7E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46DD3-2A82-4FB3-A09A-F62E7C394D0C}"/>
              </a:ext>
            </a:extLst>
          </p:cNvPr>
          <p:cNvSpPr txBox="1"/>
          <p:nvPr/>
        </p:nvSpPr>
        <p:spPr>
          <a:xfrm>
            <a:off x="2186582" y="310393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WEBSITES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599660-E141-0FC1-2024-6A4D16899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498" y="1591968"/>
            <a:ext cx="10259004" cy="4827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D569F7-4403-4095-AD01-10FA68699920}"/>
              </a:ext>
            </a:extLst>
          </p:cNvPr>
          <p:cNvSpPr txBox="1"/>
          <p:nvPr/>
        </p:nvSpPr>
        <p:spPr>
          <a:xfrm>
            <a:off x="-569151" y="695114"/>
            <a:ext cx="3582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EnergyLink1.com</a:t>
            </a:r>
          </a:p>
        </p:txBody>
      </p:sp>
    </p:spTree>
    <p:extLst>
      <p:ext uri="{BB962C8B-B14F-4D97-AF65-F5344CB8AC3E}">
        <p14:creationId xmlns:p14="http://schemas.microsoft.com/office/powerpoint/2010/main" val="323681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98FC4-7076-FFDE-15BE-E19F21D9A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4CE12A-DD7A-CC06-9E3D-694F365907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7E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57ADB8-25D5-0126-A6C2-4BCE6E7CB720}"/>
              </a:ext>
            </a:extLst>
          </p:cNvPr>
          <p:cNvSpPr txBox="1"/>
          <p:nvPr/>
        </p:nvSpPr>
        <p:spPr>
          <a:xfrm>
            <a:off x="2186582" y="310393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WEBSITES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264C95-0E2D-6312-6B80-0CEA8CD8D126}"/>
              </a:ext>
            </a:extLst>
          </p:cNvPr>
          <p:cNvSpPr txBox="1"/>
          <p:nvPr/>
        </p:nvSpPr>
        <p:spPr>
          <a:xfrm>
            <a:off x="-795394" y="699279"/>
            <a:ext cx="3582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DeltaPump1.com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038E7E-1F94-5E5C-4B6A-D2BF17F6A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74" y="1457326"/>
            <a:ext cx="10699052" cy="4981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60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CC0E-6E93-CC39-454D-BDF31C1E3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A871D2-3106-7D3C-F0CD-A5F41E7B83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7E7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C660D0-683A-CAA7-F3C3-C91C94226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93" y="1466487"/>
            <a:ext cx="10442814" cy="4958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DE22D7-471D-C51F-2E7E-ED98DDC3B251}"/>
              </a:ext>
            </a:extLst>
          </p:cNvPr>
          <p:cNvSpPr txBox="1"/>
          <p:nvPr/>
        </p:nvSpPr>
        <p:spPr>
          <a:xfrm>
            <a:off x="2186582" y="310393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WEBSITES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13159-3CB1-349C-405F-876493C15434}"/>
              </a:ext>
            </a:extLst>
          </p:cNvPr>
          <p:cNvSpPr txBox="1"/>
          <p:nvPr/>
        </p:nvSpPr>
        <p:spPr>
          <a:xfrm>
            <a:off x="664160" y="695114"/>
            <a:ext cx="1310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WPI.com</a:t>
            </a:r>
          </a:p>
        </p:txBody>
      </p:sp>
    </p:spTree>
    <p:extLst>
      <p:ext uri="{BB962C8B-B14F-4D97-AF65-F5344CB8AC3E}">
        <p14:creationId xmlns:p14="http://schemas.microsoft.com/office/powerpoint/2010/main" val="366322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874A4-63AB-AD0D-F5D4-DEDAAFA8C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364807-9635-7F26-067D-A88AE367DD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7E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9429-6A83-69E3-28F5-89850534BB20}"/>
              </a:ext>
            </a:extLst>
          </p:cNvPr>
          <p:cNvSpPr txBox="1"/>
          <p:nvPr/>
        </p:nvSpPr>
        <p:spPr>
          <a:xfrm>
            <a:off x="2186582" y="310393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WEBSITES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A16031-52F0-DC05-2816-0921D5233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67" y="1502112"/>
            <a:ext cx="10358666" cy="496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24B846-0AC3-5884-D88A-54DBD0335ED6}"/>
              </a:ext>
            </a:extLst>
          </p:cNvPr>
          <p:cNvSpPr txBox="1"/>
          <p:nvPr/>
        </p:nvSpPr>
        <p:spPr>
          <a:xfrm>
            <a:off x="743583" y="695114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UsedOilfieldEquipment.energy</a:t>
            </a:r>
          </a:p>
        </p:txBody>
      </p:sp>
    </p:spTree>
    <p:extLst>
      <p:ext uri="{BB962C8B-B14F-4D97-AF65-F5344CB8AC3E}">
        <p14:creationId xmlns:p14="http://schemas.microsoft.com/office/powerpoint/2010/main" val="407381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40C82-82BF-0160-B1FA-88F40872E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7AF020-C1E8-1CBE-DD18-3B4E17923D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7E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09DBE1-0FA2-37A7-E085-F478EC78363A}"/>
              </a:ext>
            </a:extLst>
          </p:cNvPr>
          <p:cNvSpPr txBox="1"/>
          <p:nvPr/>
        </p:nvSpPr>
        <p:spPr>
          <a:xfrm>
            <a:off x="2186582" y="310393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WEBSITES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FE109-56B5-15AF-2066-57B6A1BE74E0}"/>
              </a:ext>
            </a:extLst>
          </p:cNvPr>
          <p:cNvSpPr txBox="1"/>
          <p:nvPr/>
        </p:nvSpPr>
        <p:spPr>
          <a:xfrm>
            <a:off x="755507" y="695114"/>
            <a:ext cx="2862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H2NowCluster.com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0068F-1CEC-61C3-9435-A4285D756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7" y="1341648"/>
            <a:ext cx="11032276" cy="5285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18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296255-0422-46C7-AB90-9D9CE72CFD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76" y="310394"/>
            <a:ext cx="3319369" cy="181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E005B7-0FB7-44D4-8140-0E15E39356DF}"/>
              </a:ext>
            </a:extLst>
          </p:cNvPr>
          <p:cNvSpPr txBox="1"/>
          <p:nvPr/>
        </p:nvSpPr>
        <p:spPr>
          <a:xfrm>
            <a:off x="4177718" y="310393"/>
            <a:ext cx="7610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LANDING PAGES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7EA6A-3A9C-4FE9-B5CE-AB3CE97F05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76" y="2498080"/>
            <a:ext cx="3319369" cy="1811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8CE8ED-7E1C-4F18-AFED-8F6992BD1E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557" y="4684472"/>
            <a:ext cx="3286288" cy="179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D42D83-5AB5-48CA-9E35-C6F1B8442558}"/>
              </a:ext>
            </a:extLst>
          </p:cNvPr>
          <p:cNvSpPr txBox="1"/>
          <p:nvPr/>
        </p:nvSpPr>
        <p:spPr>
          <a:xfrm>
            <a:off x="2186581" y="1341674"/>
            <a:ext cx="960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TTSLodestar.com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VintageTurbineReliability.com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TTSFastStart.com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EPCGlobalPartner.com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wpi.com/energy/</a:t>
            </a:r>
          </a:p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PracticalPowerResilience.com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16C74-BD09-47BA-AA51-9CDE55E55208}"/>
              </a:ext>
            </a:extLst>
          </p:cNvPr>
          <p:cNvSpPr txBox="1"/>
          <p:nvPr/>
        </p:nvSpPr>
        <p:spPr>
          <a:xfrm>
            <a:off x="1460717" y="5121508"/>
            <a:ext cx="960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rgbClr val="3885D3"/>
                </a:solidFill>
                <a:latin typeface="Arial Black" panose="020B0A04020102020204" pitchFamily="34" charset="0"/>
              </a:rPr>
              <a:t>Web pages dedicated to specialty products and services.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8BEC52-7F9E-4B89-B237-D257D94787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266" y="1501689"/>
            <a:ext cx="3065801" cy="172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AC5ADF-71B7-F157-E500-647DFAEAB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480" y="3449541"/>
            <a:ext cx="2800187" cy="1532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501CDD-7E82-A911-A5CC-81C1973A6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266" y="3449541"/>
            <a:ext cx="3065801" cy="1532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15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65EE-B1C8-4589-A6D5-C51807054971}"/>
              </a:ext>
            </a:extLst>
          </p:cNvPr>
          <p:cNvSpPr/>
          <p:nvPr/>
        </p:nvSpPr>
        <p:spPr>
          <a:xfrm>
            <a:off x="0" y="-49491"/>
            <a:ext cx="12192000" cy="6858000"/>
          </a:xfrm>
          <a:prstGeom prst="rect">
            <a:avLst/>
          </a:prstGeom>
          <a:solidFill>
            <a:srgbClr val="F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7E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46DD3-2A82-4FB3-A09A-F62E7C394D0C}"/>
              </a:ext>
            </a:extLst>
          </p:cNvPr>
          <p:cNvSpPr txBox="1"/>
          <p:nvPr/>
        </p:nvSpPr>
        <p:spPr>
          <a:xfrm>
            <a:off x="2186582" y="310393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spc="-300">
                <a:solidFill>
                  <a:srgbClr val="737780"/>
                </a:solidFill>
                <a:latin typeface="Arial Black" panose="020B0A04020102020204" pitchFamily="34" charset="0"/>
              </a:rPr>
              <a:t>VIDEOS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874B2A-7460-4AF0-916E-C97FFC6F7F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514" y="4290983"/>
            <a:ext cx="3167268" cy="1778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A772E0-DF31-470F-8698-4B9A62D7EE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40" y="4286778"/>
            <a:ext cx="3167268" cy="1778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865E32-70F2-408E-90C3-521942028D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727" y="4286778"/>
            <a:ext cx="3167269" cy="1782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03138-F2E0-18CA-1D52-5A23F341B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400" y="2522846"/>
            <a:ext cx="1815725" cy="13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32A464-47AA-91AB-5DEA-18CDC6DB6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157" y="2522846"/>
            <a:ext cx="1815725" cy="136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6718A-89F0-E695-8913-BC48D8C9F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941" y="2522845"/>
            <a:ext cx="2388272" cy="1357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385A61-42A3-591A-31D7-1895A4C7D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8025" y="2522846"/>
            <a:ext cx="2388272" cy="1357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1B3438-B915-D14B-A226-62187B99F9BD}"/>
              </a:ext>
            </a:extLst>
          </p:cNvPr>
          <p:cNvSpPr txBox="1"/>
          <p:nvPr/>
        </p:nvSpPr>
        <p:spPr>
          <a:xfrm>
            <a:off x="3044073" y="3834896"/>
            <a:ext cx="61038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https://youtu.be/IIp57xOJI8Q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B43BFF-1A79-A6B5-AB19-F1684B72EF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940" y="792756"/>
            <a:ext cx="2382661" cy="132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F4F981E-42F8-5D3C-9ED6-E8C31F5F5032}"/>
              </a:ext>
            </a:extLst>
          </p:cNvPr>
          <p:cNvSpPr txBox="1"/>
          <p:nvPr/>
        </p:nvSpPr>
        <p:spPr>
          <a:xfrm>
            <a:off x="374716" y="2045418"/>
            <a:ext cx="24708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https://youtu.be/0d85N3n3KMc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E73723E-A409-548F-AEB3-B65E20CC5F6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2381" r="13986"/>
          <a:stretch>
            <a:fillRect/>
          </a:stretch>
        </p:blipFill>
        <p:spPr>
          <a:xfrm>
            <a:off x="3044073" y="800805"/>
            <a:ext cx="2432224" cy="131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11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Muster</dc:creator>
  <cp:revision>1</cp:revision>
  <dcterms:created xsi:type="dcterms:W3CDTF">2020-02-11T14:42:34Z</dcterms:created>
  <dcterms:modified xsi:type="dcterms:W3CDTF">2025-09-11T15:57:42Z</dcterms:modified>
</cp:coreProperties>
</file>